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318" r:id="rId4"/>
    <p:sldId id="280" r:id="rId5"/>
    <p:sldId id="304" r:id="rId6"/>
    <p:sldId id="308" r:id="rId7"/>
    <p:sldId id="305" r:id="rId8"/>
    <p:sldId id="306" r:id="rId9"/>
    <p:sldId id="259" r:id="rId10"/>
    <p:sldId id="260" r:id="rId11"/>
    <p:sldId id="261" r:id="rId12"/>
    <p:sldId id="295" r:id="rId13"/>
    <p:sldId id="258" r:id="rId14"/>
    <p:sldId id="307" r:id="rId15"/>
    <p:sldId id="271" r:id="rId16"/>
    <p:sldId id="262" r:id="rId17"/>
    <p:sldId id="263" r:id="rId18"/>
    <p:sldId id="264" r:id="rId19"/>
    <p:sldId id="265" r:id="rId20"/>
    <p:sldId id="266" r:id="rId21"/>
    <p:sldId id="302" r:id="rId22"/>
    <p:sldId id="310" r:id="rId23"/>
    <p:sldId id="309" r:id="rId24"/>
    <p:sldId id="28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286" r:id="rId39"/>
    <p:sldId id="287" r:id="rId40"/>
    <p:sldId id="290" r:id="rId41"/>
    <p:sldId id="292" r:id="rId42"/>
    <p:sldId id="317" r:id="rId43"/>
    <p:sldId id="311" r:id="rId44"/>
    <p:sldId id="300" r:id="rId45"/>
    <p:sldId id="270" r:id="rId46"/>
    <p:sldId id="301" r:id="rId47"/>
    <p:sldId id="299" r:id="rId48"/>
    <p:sldId id="289" r:id="rId49"/>
    <p:sldId id="303" r:id="rId50"/>
    <p:sldId id="294" r:id="rId51"/>
    <p:sldId id="296" r:id="rId52"/>
    <p:sldId id="297" r:id="rId53"/>
    <p:sldId id="316" r:id="rId54"/>
    <p:sldId id="313" r:id="rId55"/>
    <p:sldId id="315" r:id="rId56"/>
    <p:sldId id="312" r:id="rId57"/>
    <p:sldId id="31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F Introduction" id="{B0BAE612-DEEC-4D0E-98C3-79489DDC25B5}">
          <p14:sldIdLst>
            <p14:sldId id="256"/>
            <p14:sldId id="257"/>
            <p14:sldId id="318"/>
            <p14:sldId id="280"/>
            <p14:sldId id="304"/>
          </p14:sldIdLst>
        </p14:section>
        <p14:section name="It’s All in the Whit (DND for Beginners #1)" id="{E3C1159D-79C7-4B68-9C45-22F29D3AB1E9}">
          <p14:sldIdLst>
            <p14:sldId id="308"/>
            <p14:sldId id="305"/>
            <p14:sldId id="306"/>
            <p14:sldId id="259"/>
            <p14:sldId id="260"/>
            <p14:sldId id="261"/>
            <p14:sldId id="295"/>
            <p14:sldId id="258"/>
            <p14:sldId id="307"/>
            <p14:sldId id="271"/>
            <p14:sldId id="262"/>
            <p14:sldId id="263"/>
            <p14:sldId id="264"/>
            <p14:sldId id="265"/>
            <p14:sldId id="266"/>
            <p14:sldId id="302"/>
            <p14:sldId id="310"/>
          </p14:sldIdLst>
        </p14:section>
        <p14:section name="DM 101" id="{D7DDC662-C307-47D2-90C4-F54875940AAD}">
          <p14:sldIdLst>
            <p14:sldId id="309"/>
            <p14:sldId id="281"/>
            <p14:sldId id="322"/>
            <p14:sldId id="323"/>
            <p14:sldId id="324"/>
            <p14:sldId id="325"/>
            <p14:sldId id="326"/>
            <p14:sldId id="327"/>
            <p14:sldId id="328"/>
            <p14:sldId id="329"/>
            <p14:sldId id="330"/>
            <p14:sldId id="331"/>
            <p14:sldId id="332"/>
            <p14:sldId id="333"/>
            <p14:sldId id="334"/>
            <p14:sldId id="286"/>
            <p14:sldId id="287"/>
            <p14:sldId id="290"/>
            <p14:sldId id="292"/>
            <p14:sldId id="317"/>
          </p14:sldIdLst>
        </p14:section>
        <p14:section name="The Greatest Adventure Begins with a Single Scene (DND for Beginners #3)" id="{5E37A923-3BFC-4C84-A71E-FE05B1A29654}">
          <p14:sldIdLst>
            <p14:sldId id="311"/>
            <p14:sldId id="300"/>
            <p14:sldId id="270"/>
            <p14:sldId id="301"/>
            <p14:sldId id="299"/>
            <p14:sldId id="289"/>
            <p14:sldId id="303"/>
            <p14:sldId id="294"/>
            <p14:sldId id="296"/>
            <p14:sldId id="297"/>
            <p14:sldId id="316"/>
          </p14:sldIdLst>
        </p14:section>
        <p14:section name="DND Needs You…r World! (DND for Beginners #4)" id="{F52BF14A-1599-422A-8F0E-EC53C58FE449}">
          <p14:sldIdLst>
            <p14:sldId id="313"/>
            <p14:sldId id="315"/>
          </p14:sldIdLst>
        </p14:section>
        <p14:section name="Running your DND Game Online (DND for Beginners #5)" id="{1F50CA9E-1420-4DF6-9798-6A9B082E7470}">
          <p14:sldIdLst>
            <p14:sldId id="312"/>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1DB95E-15C5-4066-973F-D1A198CB794E}" v="19" dt="2021-10-30T16:28:06.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91" autoAdjust="0"/>
    <p:restoredTop sz="86441" autoAdjust="0"/>
  </p:normalViewPr>
  <p:slideViewPr>
    <p:cSldViewPr snapToGrid="0">
      <p:cViewPr varScale="1">
        <p:scale>
          <a:sx n="79" d="100"/>
          <a:sy n="79" d="100"/>
        </p:scale>
        <p:origin x="64" y="36"/>
      </p:cViewPr>
      <p:guideLst/>
    </p:cSldViewPr>
  </p:slideViewPr>
  <p:outlineViewPr>
    <p:cViewPr>
      <p:scale>
        <a:sx n="33" d="100"/>
        <a:sy n="33" d="100"/>
      </p:scale>
      <p:origin x="0" y="-24416"/>
    </p:cViewPr>
  </p:outlineViewPr>
  <p:notesTextViewPr>
    <p:cViewPr>
      <p:scale>
        <a:sx n="1" d="1"/>
        <a:sy n="1" d="1"/>
      </p:scale>
      <p:origin x="0" y="0"/>
    </p:cViewPr>
  </p:notesTextViewPr>
  <p:sorterViewPr>
    <p:cViewPr>
      <p:scale>
        <a:sx n="100" d="100"/>
        <a:sy n="100" d="100"/>
      </p:scale>
      <p:origin x="0" y="-2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Holton" userId="bc87844838c02848" providerId="LiveId" clId="{781DB95E-15C5-4066-973F-D1A198CB794E}"/>
    <pc:docChg chg="undo custSel addSld delSld modSld sldOrd addSection delSection modSection">
      <pc:chgData name="Howard Holton" userId="bc87844838c02848" providerId="LiveId" clId="{781DB95E-15C5-4066-973F-D1A198CB794E}" dt="2021-10-30T17:12:26.072" v="8077" actId="47"/>
      <pc:docMkLst>
        <pc:docMk/>
      </pc:docMkLst>
      <pc:sldChg chg="addSp modSp mod modNotesTx">
        <pc:chgData name="Howard Holton" userId="bc87844838c02848" providerId="LiveId" clId="{781DB95E-15C5-4066-973F-D1A198CB794E}" dt="2021-10-30T00:57:20.486" v="1838" actId="1076"/>
        <pc:sldMkLst>
          <pc:docMk/>
          <pc:sldMk cId="3949365404" sldId="256"/>
        </pc:sldMkLst>
        <pc:spChg chg="mod">
          <ac:chgData name="Howard Holton" userId="bc87844838c02848" providerId="LiveId" clId="{781DB95E-15C5-4066-973F-D1A198CB794E}" dt="2021-10-30T00:25:12.756" v="33" actId="1076"/>
          <ac:spMkLst>
            <pc:docMk/>
            <pc:sldMk cId="3949365404" sldId="256"/>
            <ac:spMk id="2" creationId="{323C47CC-A809-40C1-88D0-B6B6231FB82C}"/>
          </ac:spMkLst>
        </pc:spChg>
        <pc:spChg chg="mod">
          <ac:chgData name="Howard Holton" userId="bc87844838c02848" providerId="LiveId" clId="{781DB95E-15C5-4066-973F-D1A198CB794E}" dt="2021-10-30T00:31:46.634" v="397" actId="27636"/>
          <ac:spMkLst>
            <pc:docMk/>
            <pc:sldMk cId="3949365404" sldId="256"/>
            <ac:spMk id="3" creationId="{10CE649E-8395-46E3-9645-C7C0D3142F40}"/>
          </ac:spMkLst>
        </pc:spChg>
        <pc:spChg chg="add mod">
          <ac:chgData name="Howard Holton" userId="bc87844838c02848" providerId="LiveId" clId="{781DB95E-15C5-4066-973F-D1A198CB794E}" dt="2021-10-30T00:29:03.485" v="247" actId="1076"/>
          <ac:spMkLst>
            <pc:docMk/>
            <pc:sldMk cId="3949365404" sldId="256"/>
            <ac:spMk id="7" creationId="{AB2F9E4B-C80F-4B92-A229-F4F890EFFF5D}"/>
          </ac:spMkLst>
        </pc:spChg>
        <pc:spChg chg="add mod">
          <ac:chgData name="Howard Holton" userId="bc87844838c02848" providerId="LiveId" clId="{781DB95E-15C5-4066-973F-D1A198CB794E}" dt="2021-10-30T00:57:20.486" v="1838" actId="1076"/>
          <ac:spMkLst>
            <pc:docMk/>
            <pc:sldMk cId="3949365404" sldId="256"/>
            <ac:spMk id="8" creationId="{ED5BC3D8-E24C-410C-97E8-D9473EB85E22}"/>
          </ac:spMkLst>
        </pc:spChg>
        <pc:picChg chg="mod">
          <ac:chgData name="Howard Holton" userId="bc87844838c02848" providerId="LiveId" clId="{781DB95E-15C5-4066-973F-D1A198CB794E}" dt="2021-10-30T00:25:18.896" v="34" actId="1076"/>
          <ac:picMkLst>
            <pc:docMk/>
            <pc:sldMk cId="3949365404" sldId="256"/>
            <ac:picMk id="6" creationId="{6A6DB5B3-FCE1-46CF-925A-48AC4320BA39}"/>
          </ac:picMkLst>
        </pc:picChg>
      </pc:sldChg>
      <pc:sldChg chg="modSp mod ord">
        <pc:chgData name="Howard Holton" userId="bc87844838c02848" providerId="LiveId" clId="{781DB95E-15C5-4066-973F-D1A198CB794E}" dt="2021-10-30T00:41:42.321" v="1152"/>
        <pc:sldMkLst>
          <pc:docMk/>
          <pc:sldMk cId="1201598173" sldId="257"/>
        </pc:sldMkLst>
        <pc:spChg chg="mod">
          <ac:chgData name="Howard Holton" userId="bc87844838c02848" providerId="LiveId" clId="{781DB95E-15C5-4066-973F-D1A198CB794E}" dt="2021-10-30T00:33:03.471" v="642" actId="20577"/>
          <ac:spMkLst>
            <pc:docMk/>
            <pc:sldMk cId="1201598173" sldId="257"/>
            <ac:spMk id="3" creationId="{8D6C9DEE-3899-44EB-9A6D-4161E0C50C28}"/>
          </ac:spMkLst>
        </pc:spChg>
      </pc:sldChg>
      <pc:sldChg chg="modSp mod ord modShow">
        <pc:chgData name="Howard Holton" userId="bc87844838c02848" providerId="LiveId" clId="{781DB95E-15C5-4066-973F-D1A198CB794E}" dt="2021-10-30T16:20:20.646" v="1916" actId="729"/>
        <pc:sldMkLst>
          <pc:docMk/>
          <pc:sldMk cId="1689040304" sldId="258"/>
        </pc:sldMkLst>
        <pc:spChg chg="mod">
          <ac:chgData name="Howard Holton" userId="bc87844838c02848" providerId="LiveId" clId="{781DB95E-15C5-4066-973F-D1A198CB794E}" dt="2021-10-30T01:03:06.773" v="1915" actId="20577"/>
          <ac:spMkLst>
            <pc:docMk/>
            <pc:sldMk cId="1689040304" sldId="258"/>
            <ac:spMk id="3" creationId="{F6C817D6-E6E6-47C3-84F9-8C3FB1941238}"/>
          </ac:spMkLst>
        </pc:spChg>
      </pc:sldChg>
      <pc:sldChg chg="mod ord modShow">
        <pc:chgData name="Howard Holton" userId="bc87844838c02848" providerId="LiveId" clId="{781DB95E-15C5-4066-973F-D1A198CB794E}" dt="2021-10-30T16:20:20.646" v="1916" actId="729"/>
        <pc:sldMkLst>
          <pc:docMk/>
          <pc:sldMk cId="2913327327" sldId="259"/>
        </pc:sldMkLst>
      </pc:sldChg>
      <pc:sldChg chg="mod ord modShow">
        <pc:chgData name="Howard Holton" userId="bc87844838c02848" providerId="LiveId" clId="{781DB95E-15C5-4066-973F-D1A198CB794E}" dt="2021-10-30T16:20:20.646" v="1916" actId="729"/>
        <pc:sldMkLst>
          <pc:docMk/>
          <pc:sldMk cId="3660625269" sldId="260"/>
        </pc:sldMkLst>
      </pc:sldChg>
      <pc:sldChg chg="mod modShow">
        <pc:chgData name="Howard Holton" userId="bc87844838c02848" providerId="LiveId" clId="{781DB95E-15C5-4066-973F-D1A198CB794E}" dt="2021-10-30T16:20:20.646" v="1916" actId="729"/>
        <pc:sldMkLst>
          <pc:docMk/>
          <pc:sldMk cId="3932444526" sldId="261"/>
        </pc:sldMkLst>
      </pc:sldChg>
      <pc:sldChg chg="ord">
        <pc:chgData name="Howard Holton" userId="bc87844838c02848" providerId="LiveId" clId="{781DB95E-15C5-4066-973F-D1A198CB794E}" dt="2021-10-30T00:43:30.334" v="1161"/>
        <pc:sldMkLst>
          <pc:docMk/>
          <pc:sldMk cId="3381504354" sldId="262"/>
        </pc:sldMkLst>
      </pc:sldChg>
      <pc:sldChg chg="mod modShow">
        <pc:chgData name="Howard Holton" userId="bc87844838c02848" providerId="LiveId" clId="{781DB95E-15C5-4066-973F-D1A198CB794E}" dt="2021-10-30T16:20:20.646" v="1916" actId="729"/>
        <pc:sldMkLst>
          <pc:docMk/>
          <pc:sldMk cId="1304636070" sldId="263"/>
        </pc:sldMkLst>
      </pc:sldChg>
      <pc:sldChg chg="mod modShow">
        <pc:chgData name="Howard Holton" userId="bc87844838c02848" providerId="LiveId" clId="{781DB95E-15C5-4066-973F-D1A198CB794E}" dt="2021-10-30T16:20:20.646" v="1916" actId="729"/>
        <pc:sldMkLst>
          <pc:docMk/>
          <pc:sldMk cId="2771948579" sldId="264"/>
        </pc:sldMkLst>
      </pc:sldChg>
      <pc:sldChg chg="mod modShow">
        <pc:chgData name="Howard Holton" userId="bc87844838c02848" providerId="LiveId" clId="{781DB95E-15C5-4066-973F-D1A198CB794E}" dt="2021-10-30T16:20:20.646" v="1916" actId="729"/>
        <pc:sldMkLst>
          <pc:docMk/>
          <pc:sldMk cId="2679498865" sldId="265"/>
        </pc:sldMkLst>
      </pc:sldChg>
      <pc:sldChg chg="mod ord modShow">
        <pc:chgData name="Howard Holton" userId="bc87844838c02848" providerId="LiveId" clId="{781DB95E-15C5-4066-973F-D1A198CB794E}" dt="2021-10-30T16:20:20.646" v="1916" actId="729"/>
        <pc:sldMkLst>
          <pc:docMk/>
          <pc:sldMk cId="2155030028" sldId="266"/>
        </pc:sldMkLst>
      </pc:sldChg>
      <pc:sldChg chg="del mod modShow">
        <pc:chgData name="Howard Holton" userId="bc87844838c02848" providerId="LiveId" clId="{781DB95E-15C5-4066-973F-D1A198CB794E}" dt="2021-10-30T17:03:27.663" v="6822" actId="47"/>
        <pc:sldMkLst>
          <pc:docMk/>
          <pc:sldMk cId="387638428" sldId="268"/>
        </pc:sldMkLst>
      </pc:sldChg>
      <pc:sldChg chg="modSp mod ord modShow">
        <pc:chgData name="Howard Holton" userId="bc87844838c02848" providerId="LiveId" clId="{781DB95E-15C5-4066-973F-D1A198CB794E}" dt="2021-10-30T16:20:20.646" v="1916" actId="729"/>
        <pc:sldMkLst>
          <pc:docMk/>
          <pc:sldMk cId="127320818" sldId="271"/>
        </pc:sldMkLst>
        <pc:spChg chg="mod">
          <ac:chgData name="Howard Holton" userId="bc87844838c02848" providerId="LiveId" clId="{781DB95E-15C5-4066-973F-D1A198CB794E}" dt="2021-10-30T00:39:05.317" v="1084" actId="20577"/>
          <ac:spMkLst>
            <pc:docMk/>
            <pc:sldMk cId="127320818" sldId="271"/>
            <ac:spMk id="3" creationId="{03F871BE-B69F-4224-ACD2-0A294EBB88E7}"/>
          </ac:spMkLst>
        </pc:spChg>
      </pc:sldChg>
      <pc:sldChg chg="modSp del mod modShow">
        <pc:chgData name="Howard Holton" userId="bc87844838c02848" providerId="LiveId" clId="{781DB95E-15C5-4066-973F-D1A198CB794E}" dt="2021-10-30T17:05:54.895" v="7223" actId="47"/>
        <pc:sldMkLst>
          <pc:docMk/>
          <pc:sldMk cId="3301325923" sldId="272"/>
        </pc:sldMkLst>
        <pc:spChg chg="mod">
          <ac:chgData name="Howard Holton" userId="bc87844838c02848" providerId="LiveId" clId="{781DB95E-15C5-4066-973F-D1A198CB794E}" dt="2021-10-30T16:23:25.928" v="2229" actId="20577"/>
          <ac:spMkLst>
            <pc:docMk/>
            <pc:sldMk cId="3301325923" sldId="272"/>
            <ac:spMk id="2" creationId="{B4E4E04D-4F6A-454F-A4D4-45E90CE8B7B6}"/>
          </ac:spMkLst>
        </pc:spChg>
        <pc:spChg chg="mod">
          <ac:chgData name="Howard Holton" userId="bc87844838c02848" providerId="LiveId" clId="{781DB95E-15C5-4066-973F-D1A198CB794E}" dt="2021-10-30T16:24:03.855" v="2323" actId="20577"/>
          <ac:spMkLst>
            <pc:docMk/>
            <pc:sldMk cId="3301325923" sldId="272"/>
            <ac:spMk id="3" creationId="{54BEAA79-CF44-4519-A424-2211ECD2059D}"/>
          </ac:spMkLst>
        </pc:spChg>
      </pc:sldChg>
      <pc:sldChg chg="addSp modSp del mod modAnim modShow">
        <pc:chgData name="Howard Holton" userId="bc87844838c02848" providerId="LiveId" clId="{781DB95E-15C5-4066-973F-D1A198CB794E}" dt="2021-10-30T17:03:23.864" v="6820" actId="47"/>
        <pc:sldMkLst>
          <pc:docMk/>
          <pc:sldMk cId="1170214380" sldId="273"/>
        </pc:sldMkLst>
        <pc:spChg chg="mod">
          <ac:chgData name="Howard Holton" userId="bc87844838c02848" providerId="LiveId" clId="{781DB95E-15C5-4066-973F-D1A198CB794E}" dt="2021-10-30T16:20:57.469" v="1925" actId="20577"/>
          <ac:spMkLst>
            <pc:docMk/>
            <pc:sldMk cId="1170214380" sldId="273"/>
            <ac:spMk id="2" creationId="{93E512B1-3C85-4C5C-9E70-5602A250F1F6}"/>
          </ac:spMkLst>
        </pc:spChg>
        <pc:spChg chg="mod">
          <ac:chgData name="Howard Holton" userId="bc87844838c02848" providerId="LiveId" clId="{781DB95E-15C5-4066-973F-D1A198CB794E}" dt="2021-10-30T16:22:19.311" v="2191" actId="21"/>
          <ac:spMkLst>
            <pc:docMk/>
            <pc:sldMk cId="1170214380" sldId="273"/>
            <ac:spMk id="3" creationId="{6A392062-85C8-47BB-8D85-EB27B4FF719A}"/>
          </ac:spMkLst>
        </pc:spChg>
        <pc:spChg chg="add mod">
          <ac:chgData name="Howard Holton" userId="bc87844838c02848" providerId="LiveId" clId="{781DB95E-15C5-4066-973F-D1A198CB794E}" dt="2021-10-30T16:22:43.333" v="2200" actId="20577"/>
          <ac:spMkLst>
            <pc:docMk/>
            <pc:sldMk cId="1170214380" sldId="273"/>
            <ac:spMk id="6" creationId="{E98BCBDC-E507-4770-96C3-F5CD925E6EB5}"/>
          </ac:spMkLst>
        </pc:spChg>
      </pc:sldChg>
      <pc:sldChg chg="modSp del mod modShow">
        <pc:chgData name="Howard Holton" userId="bc87844838c02848" providerId="LiveId" clId="{781DB95E-15C5-4066-973F-D1A198CB794E}" dt="2021-10-30T17:07:28.294" v="7460" actId="47"/>
        <pc:sldMkLst>
          <pc:docMk/>
          <pc:sldMk cId="1987269309" sldId="274"/>
        </pc:sldMkLst>
        <pc:spChg chg="mod">
          <ac:chgData name="Howard Holton" userId="bc87844838c02848" providerId="LiveId" clId="{781DB95E-15C5-4066-973F-D1A198CB794E}" dt="2021-10-30T16:26:29.231" v="2814" actId="27636"/>
          <ac:spMkLst>
            <pc:docMk/>
            <pc:sldMk cId="1987269309" sldId="274"/>
            <ac:spMk id="3" creationId="{C98295E3-BF5A-4B9D-9DDF-006AA7173730}"/>
          </ac:spMkLst>
        </pc:spChg>
      </pc:sldChg>
      <pc:sldChg chg="del mod ord modShow">
        <pc:chgData name="Howard Holton" userId="bc87844838c02848" providerId="LiveId" clId="{781DB95E-15C5-4066-973F-D1A198CB794E}" dt="2021-10-30T17:07:26.630" v="7459" actId="47"/>
        <pc:sldMkLst>
          <pc:docMk/>
          <pc:sldMk cId="3313348024" sldId="275"/>
        </pc:sldMkLst>
      </pc:sldChg>
      <pc:sldChg chg="del mod modShow">
        <pc:chgData name="Howard Holton" userId="bc87844838c02848" providerId="LiveId" clId="{781DB95E-15C5-4066-973F-D1A198CB794E}" dt="2021-10-30T17:07:30.075" v="7461" actId="47"/>
        <pc:sldMkLst>
          <pc:docMk/>
          <pc:sldMk cId="2445765236" sldId="276"/>
        </pc:sldMkLst>
      </pc:sldChg>
      <pc:sldChg chg="del mod modShow">
        <pc:chgData name="Howard Holton" userId="bc87844838c02848" providerId="LiveId" clId="{781DB95E-15C5-4066-973F-D1A198CB794E}" dt="2021-10-30T17:05:55.698" v="7224" actId="47"/>
        <pc:sldMkLst>
          <pc:docMk/>
          <pc:sldMk cId="1453976502" sldId="277"/>
        </pc:sldMkLst>
      </pc:sldChg>
      <pc:sldChg chg="del mod modShow">
        <pc:chgData name="Howard Holton" userId="bc87844838c02848" providerId="LiveId" clId="{781DB95E-15C5-4066-973F-D1A198CB794E}" dt="2021-10-30T17:10:53.951" v="7946" actId="47"/>
        <pc:sldMkLst>
          <pc:docMk/>
          <pc:sldMk cId="1119753434" sldId="278"/>
        </pc:sldMkLst>
      </pc:sldChg>
      <pc:sldChg chg="del mod ord modShow">
        <pc:chgData name="Howard Holton" userId="bc87844838c02848" providerId="LiveId" clId="{781DB95E-15C5-4066-973F-D1A198CB794E}" dt="2021-10-30T00:54:07.631" v="1833" actId="47"/>
        <pc:sldMkLst>
          <pc:docMk/>
          <pc:sldMk cId="4127300252" sldId="279"/>
        </pc:sldMkLst>
      </pc:sldChg>
      <pc:sldChg chg="ord">
        <pc:chgData name="Howard Holton" userId="bc87844838c02848" providerId="LiveId" clId="{781DB95E-15C5-4066-973F-D1A198CB794E}" dt="2021-10-30T00:41:46.946" v="1154"/>
        <pc:sldMkLst>
          <pc:docMk/>
          <pc:sldMk cId="533053821" sldId="280"/>
        </pc:sldMkLst>
      </pc:sldChg>
      <pc:sldChg chg="mod modShow">
        <pc:chgData name="Howard Holton" userId="bc87844838c02848" providerId="LiveId" clId="{781DB95E-15C5-4066-973F-D1A198CB794E}" dt="2021-10-30T00:39:50.952" v="1090" actId="729"/>
        <pc:sldMkLst>
          <pc:docMk/>
          <pc:sldMk cId="1059345766" sldId="281"/>
        </pc:sldMkLst>
      </pc:sldChg>
      <pc:sldChg chg="modSp del mod modShow">
        <pc:chgData name="Howard Holton" userId="bc87844838c02848" providerId="LiveId" clId="{781DB95E-15C5-4066-973F-D1A198CB794E}" dt="2021-10-30T16:50:06.498" v="4334" actId="47"/>
        <pc:sldMkLst>
          <pc:docMk/>
          <pc:sldMk cId="2158613961" sldId="282"/>
        </pc:sldMkLst>
        <pc:spChg chg="mod">
          <ac:chgData name="Howard Holton" userId="bc87844838c02848" providerId="LiveId" clId="{781DB95E-15C5-4066-973F-D1A198CB794E}" dt="2021-10-30T16:20:46.965" v="1918" actId="12788"/>
          <ac:spMkLst>
            <pc:docMk/>
            <pc:sldMk cId="2158613961" sldId="282"/>
            <ac:spMk id="2" creationId="{6E5B4076-63CA-41B2-8A68-4696F56F253E}"/>
          </ac:spMkLst>
        </pc:spChg>
      </pc:sldChg>
      <pc:sldChg chg="modSp del mod modShow">
        <pc:chgData name="Howard Holton" userId="bc87844838c02848" providerId="LiveId" clId="{781DB95E-15C5-4066-973F-D1A198CB794E}" dt="2021-10-30T17:05:59.359" v="7225" actId="47"/>
        <pc:sldMkLst>
          <pc:docMk/>
          <pc:sldMk cId="1483427505" sldId="283"/>
        </pc:sldMkLst>
        <pc:spChg chg="mod">
          <ac:chgData name="Howard Holton" userId="bc87844838c02848" providerId="LiveId" clId="{781DB95E-15C5-4066-973F-D1A198CB794E}" dt="2021-10-30T16:24:24.076" v="2324" actId="14100"/>
          <ac:spMkLst>
            <pc:docMk/>
            <pc:sldMk cId="1483427505" sldId="283"/>
            <ac:spMk id="2" creationId="{125C869C-35A7-45C2-ADAA-78CFE67C8325}"/>
          </ac:spMkLst>
        </pc:spChg>
      </pc:sldChg>
      <pc:sldChg chg="add del">
        <pc:chgData name="Howard Holton" userId="bc87844838c02848" providerId="LiveId" clId="{781DB95E-15C5-4066-973F-D1A198CB794E}" dt="2021-10-30T00:40:19.468" v="1094" actId="47"/>
        <pc:sldMkLst>
          <pc:docMk/>
          <pc:sldMk cId="2058326871" sldId="284"/>
        </pc:sldMkLst>
      </pc:sldChg>
      <pc:sldChg chg="del ord">
        <pc:chgData name="Howard Holton" userId="bc87844838c02848" providerId="LiveId" clId="{781DB95E-15C5-4066-973F-D1A198CB794E}" dt="2021-10-30T00:39:39.531" v="1089" actId="47"/>
        <pc:sldMkLst>
          <pc:docMk/>
          <pc:sldMk cId="3679121938" sldId="285"/>
        </pc:sldMkLst>
      </pc:sldChg>
      <pc:sldChg chg="mod ord modShow">
        <pc:chgData name="Howard Holton" userId="bc87844838c02848" providerId="LiveId" clId="{781DB95E-15C5-4066-973F-D1A198CB794E}" dt="2021-10-30T16:23:11.361" v="2203"/>
        <pc:sldMkLst>
          <pc:docMk/>
          <pc:sldMk cId="1935265650" sldId="286"/>
        </pc:sldMkLst>
      </pc:sldChg>
      <pc:sldChg chg="modSp mod modShow">
        <pc:chgData name="Howard Holton" userId="bc87844838c02848" providerId="LiveId" clId="{781DB95E-15C5-4066-973F-D1A198CB794E}" dt="2021-10-30T16:27:04.820" v="2869" actId="27636"/>
        <pc:sldMkLst>
          <pc:docMk/>
          <pc:sldMk cId="430027338" sldId="287"/>
        </pc:sldMkLst>
        <pc:spChg chg="mod">
          <ac:chgData name="Howard Holton" userId="bc87844838c02848" providerId="LiveId" clId="{781DB95E-15C5-4066-973F-D1A198CB794E}" dt="2021-10-30T16:27:04.820" v="2869" actId="27636"/>
          <ac:spMkLst>
            <pc:docMk/>
            <pc:sldMk cId="430027338" sldId="287"/>
            <ac:spMk id="3" creationId="{4522A138-57C9-4B85-9E27-B43CE592916A}"/>
          </ac:spMkLst>
        </pc:spChg>
      </pc:sldChg>
      <pc:sldChg chg="addSp delSp modSp del mod modShow">
        <pc:chgData name="Howard Holton" userId="bc87844838c02848" providerId="LiveId" clId="{781DB95E-15C5-4066-973F-D1A198CB794E}" dt="2021-10-30T17:07:42.325" v="7462" actId="47"/>
        <pc:sldMkLst>
          <pc:docMk/>
          <pc:sldMk cId="61769862" sldId="288"/>
        </pc:sldMkLst>
        <pc:spChg chg="mod">
          <ac:chgData name="Howard Holton" userId="bc87844838c02848" providerId="LiveId" clId="{781DB95E-15C5-4066-973F-D1A198CB794E}" dt="2021-10-30T16:27:22.034" v="2872" actId="14100"/>
          <ac:spMkLst>
            <pc:docMk/>
            <pc:sldMk cId="61769862" sldId="288"/>
            <ac:spMk id="2" creationId="{DAA71BF1-D303-45A1-ACAC-131FF344F866}"/>
          </ac:spMkLst>
        </pc:spChg>
        <pc:spChg chg="add del mod">
          <ac:chgData name="Howard Holton" userId="bc87844838c02848" providerId="LiveId" clId="{781DB95E-15C5-4066-973F-D1A198CB794E}" dt="2021-10-30T16:28:08.605" v="2883" actId="21"/>
          <ac:spMkLst>
            <pc:docMk/>
            <pc:sldMk cId="61769862" sldId="288"/>
            <ac:spMk id="3" creationId="{4522A138-57C9-4B85-9E27-B43CE592916A}"/>
          </ac:spMkLst>
        </pc:spChg>
        <pc:spChg chg="add del mod">
          <ac:chgData name="Howard Holton" userId="bc87844838c02848" providerId="LiveId" clId="{781DB95E-15C5-4066-973F-D1A198CB794E}" dt="2021-10-30T16:28:06.672" v="2880"/>
          <ac:spMkLst>
            <pc:docMk/>
            <pc:sldMk cId="61769862" sldId="288"/>
            <ac:spMk id="6" creationId="{F843542A-D8EA-499F-8B63-7B0F6B0C5A15}"/>
          </ac:spMkLst>
        </pc:spChg>
      </pc:sldChg>
      <pc:sldChg chg="modSp mod modShow">
        <pc:chgData name="Howard Holton" userId="bc87844838c02848" providerId="LiveId" clId="{781DB95E-15C5-4066-973F-D1A198CB794E}" dt="2021-10-30T16:30:16.506" v="3173" actId="14100"/>
        <pc:sldMkLst>
          <pc:docMk/>
          <pc:sldMk cId="3837231931" sldId="290"/>
        </pc:sldMkLst>
        <pc:spChg chg="mod">
          <ac:chgData name="Howard Holton" userId="bc87844838c02848" providerId="LiveId" clId="{781DB95E-15C5-4066-973F-D1A198CB794E}" dt="2021-10-30T16:28:26.105" v="2930" actId="20577"/>
          <ac:spMkLst>
            <pc:docMk/>
            <pc:sldMk cId="3837231931" sldId="290"/>
            <ac:spMk id="2" creationId="{DAA71BF1-D303-45A1-ACAC-131FF344F866}"/>
          </ac:spMkLst>
        </pc:spChg>
        <pc:spChg chg="mod">
          <ac:chgData name="Howard Holton" userId="bc87844838c02848" providerId="LiveId" clId="{781DB95E-15C5-4066-973F-D1A198CB794E}" dt="2021-10-30T16:30:16.506" v="3173" actId="14100"/>
          <ac:spMkLst>
            <pc:docMk/>
            <pc:sldMk cId="3837231931" sldId="290"/>
            <ac:spMk id="3" creationId="{4522A138-57C9-4B85-9E27-B43CE592916A}"/>
          </ac:spMkLst>
        </pc:spChg>
      </pc:sldChg>
      <pc:sldChg chg="del mod modShow">
        <pc:chgData name="Howard Holton" userId="bc87844838c02848" providerId="LiveId" clId="{781DB95E-15C5-4066-973F-D1A198CB794E}" dt="2021-10-30T17:07:56.854" v="7463" actId="47"/>
        <pc:sldMkLst>
          <pc:docMk/>
          <pc:sldMk cId="4028841131" sldId="291"/>
        </pc:sldMkLst>
      </pc:sldChg>
      <pc:sldChg chg="mod modShow">
        <pc:chgData name="Howard Holton" userId="bc87844838c02848" providerId="LiveId" clId="{781DB95E-15C5-4066-973F-D1A198CB794E}" dt="2021-10-30T00:39:50.952" v="1090" actId="729"/>
        <pc:sldMkLst>
          <pc:docMk/>
          <pc:sldMk cId="298941528" sldId="292"/>
        </pc:sldMkLst>
      </pc:sldChg>
      <pc:sldChg chg="del">
        <pc:chgData name="Howard Holton" userId="bc87844838c02848" providerId="LiveId" clId="{781DB95E-15C5-4066-973F-D1A198CB794E}" dt="2021-10-30T00:39:56.797" v="1091" actId="47"/>
        <pc:sldMkLst>
          <pc:docMk/>
          <pc:sldMk cId="175050007" sldId="293"/>
        </pc:sldMkLst>
      </pc:sldChg>
      <pc:sldChg chg="mod modShow">
        <pc:chgData name="Howard Holton" userId="bc87844838c02848" providerId="LiveId" clId="{781DB95E-15C5-4066-973F-D1A198CB794E}" dt="2021-10-30T16:20:20.646" v="1916" actId="729"/>
        <pc:sldMkLst>
          <pc:docMk/>
          <pc:sldMk cId="2558984908" sldId="295"/>
        </pc:sldMkLst>
      </pc:sldChg>
      <pc:sldChg chg="add del">
        <pc:chgData name="Howard Holton" userId="bc87844838c02848" providerId="LiveId" clId="{781DB95E-15C5-4066-973F-D1A198CB794E}" dt="2021-10-30T00:40:14.454" v="1093" actId="47"/>
        <pc:sldMkLst>
          <pc:docMk/>
          <pc:sldMk cId="3323282228" sldId="297"/>
        </pc:sldMkLst>
      </pc:sldChg>
      <pc:sldChg chg="modSp mod ord modShow">
        <pc:chgData name="Howard Holton" userId="bc87844838c02848" providerId="LiveId" clId="{781DB95E-15C5-4066-973F-D1A198CB794E}" dt="2021-10-30T16:20:20.646" v="1916" actId="729"/>
        <pc:sldMkLst>
          <pc:docMk/>
          <pc:sldMk cId="558462950" sldId="302"/>
        </pc:sldMkLst>
        <pc:spChg chg="mod">
          <ac:chgData name="Howard Holton" userId="bc87844838c02848" providerId="LiveId" clId="{781DB95E-15C5-4066-973F-D1A198CB794E}" dt="2021-10-30T00:41:11.871" v="1149" actId="20577"/>
          <ac:spMkLst>
            <pc:docMk/>
            <pc:sldMk cId="558462950" sldId="302"/>
            <ac:spMk id="3" creationId="{4522A138-57C9-4B85-9E27-B43CE592916A}"/>
          </ac:spMkLst>
        </pc:spChg>
      </pc:sldChg>
      <pc:sldChg chg="modSp add mod ord">
        <pc:chgData name="Howard Holton" userId="bc87844838c02848" providerId="LiveId" clId="{781DB95E-15C5-4066-973F-D1A198CB794E}" dt="2021-10-30T00:41:52.273" v="1156"/>
        <pc:sldMkLst>
          <pc:docMk/>
          <pc:sldMk cId="2927819609" sldId="304"/>
        </pc:sldMkLst>
        <pc:spChg chg="mod">
          <ac:chgData name="Howard Holton" userId="bc87844838c02848" providerId="LiveId" clId="{781DB95E-15C5-4066-973F-D1A198CB794E}" dt="2021-10-30T00:33:58.877" v="714" actId="20577"/>
          <ac:spMkLst>
            <pc:docMk/>
            <pc:sldMk cId="2927819609" sldId="304"/>
            <ac:spMk id="2" creationId="{11384D8E-2462-465E-83F7-01FEE84A6204}"/>
          </ac:spMkLst>
        </pc:spChg>
      </pc:sldChg>
      <pc:sldChg chg="modSp add mod ord modShow">
        <pc:chgData name="Howard Holton" userId="bc87844838c02848" providerId="LiveId" clId="{781DB95E-15C5-4066-973F-D1A198CB794E}" dt="2021-10-30T16:20:20.646" v="1916" actId="729"/>
        <pc:sldMkLst>
          <pc:docMk/>
          <pc:sldMk cId="2730788849" sldId="305"/>
        </pc:sldMkLst>
        <pc:spChg chg="mod">
          <ac:chgData name="Howard Holton" userId="bc87844838c02848" providerId="LiveId" clId="{781DB95E-15C5-4066-973F-D1A198CB794E}" dt="2021-10-30T00:53:55.087" v="1832" actId="20577"/>
          <ac:spMkLst>
            <pc:docMk/>
            <pc:sldMk cId="2730788849" sldId="305"/>
            <ac:spMk id="2" creationId="{C60E125C-3A05-4DB9-A579-860BC6DD39C4}"/>
          </ac:spMkLst>
        </pc:spChg>
        <pc:spChg chg="mod">
          <ac:chgData name="Howard Holton" userId="bc87844838c02848" providerId="LiveId" clId="{781DB95E-15C5-4066-973F-D1A198CB794E}" dt="2021-10-30T00:53:32.835" v="1792" actId="20577"/>
          <ac:spMkLst>
            <pc:docMk/>
            <pc:sldMk cId="2730788849" sldId="305"/>
            <ac:spMk id="3" creationId="{F730989F-27ED-43BF-9300-708AAA742AA5}"/>
          </ac:spMkLst>
        </pc:spChg>
      </pc:sldChg>
      <pc:sldChg chg="modSp add mod modShow">
        <pc:chgData name="Howard Holton" userId="bc87844838c02848" providerId="LiveId" clId="{781DB95E-15C5-4066-973F-D1A198CB794E}" dt="2021-10-30T16:20:20.646" v="1916" actId="729"/>
        <pc:sldMkLst>
          <pc:docMk/>
          <pc:sldMk cId="2807633116" sldId="306"/>
        </pc:sldMkLst>
        <pc:spChg chg="mod">
          <ac:chgData name="Howard Holton" userId="bc87844838c02848" providerId="LiveId" clId="{781DB95E-15C5-4066-973F-D1A198CB794E}" dt="2021-10-30T00:34:32.232" v="736" actId="20577"/>
          <ac:spMkLst>
            <pc:docMk/>
            <pc:sldMk cId="2807633116" sldId="306"/>
            <ac:spMk id="2" creationId="{C60E125C-3A05-4DB9-A579-860BC6DD39C4}"/>
          </ac:spMkLst>
        </pc:spChg>
        <pc:spChg chg="mod">
          <ac:chgData name="Howard Holton" userId="bc87844838c02848" providerId="LiveId" clId="{781DB95E-15C5-4066-973F-D1A198CB794E}" dt="2021-10-30T00:35:47.340" v="1014" actId="20577"/>
          <ac:spMkLst>
            <pc:docMk/>
            <pc:sldMk cId="2807633116" sldId="306"/>
            <ac:spMk id="3" creationId="{F730989F-27ED-43BF-9300-708AAA742AA5}"/>
          </ac:spMkLst>
        </pc:spChg>
      </pc:sldChg>
      <pc:sldChg chg="addSp modSp add mod ord modClrScheme modShow chgLayout">
        <pc:chgData name="Howard Holton" userId="bc87844838c02848" providerId="LiveId" clId="{781DB95E-15C5-4066-973F-D1A198CB794E}" dt="2021-10-30T16:20:20.646" v="1916" actId="729"/>
        <pc:sldMkLst>
          <pc:docMk/>
          <pc:sldMk cId="2599303493" sldId="307"/>
        </pc:sldMkLst>
        <pc:spChg chg="mod ord">
          <ac:chgData name="Howard Holton" userId="bc87844838c02848" providerId="LiveId" clId="{781DB95E-15C5-4066-973F-D1A198CB794E}" dt="2021-10-30T00:37:57.155" v="1023" actId="700"/>
          <ac:spMkLst>
            <pc:docMk/>
            <pc:sldMk cId="2599303493" sldId="307"/>
            <ac:spMk id="2" creationId="{CD5A80E1-CB86-4B5D-9EBF-49E4FDE22217}"/>
          </ac:spMkLst>
        </pc:spChg>
        <pc:spChg chg="mod ord">
          <ac:chgData name="Howard Holton" userId="bc87844838c02848" providerId="LiveId" clId="{781DB95E-15C5-4066-973F-D1A198CB794E}" dt="2021-10-30T00:38:55.008" v="1076" actId="20577"/>
          <ac:spMkLst>
            <pc:docMk/>
            <pc:sldMk cId="2599303493" sldId="307"/>
            <ac:spMk id="3" creationId="{03F871BE-B69F-4224-ACD2-0A294EBB88E7}"/>
          </ac:spMkLst>
        </pc:spChg>
        <pc:spChg chg="add mod ord">
          <ac:chgData name="Howard Holton" userId="bc87844838c02848" providerId="LiveId" clId="{781DB95E-15C5-4066-973F-D1A198CB794E}" dt="2021-10-30T01:02:13.255" v="1867" actId="33524"/>
          <ac:spMkLst>
            <pc:docMk/>
            <pc:sldMk cId="2599303493" sldId="307"/>
            <ac:spMk id="4" creationId="{0496F456-36EF-4813-A04E-DEEA870DBFAE}"/>
          </ac:spMkLst>
        </pc:spChg>
      </pc:sldChg>
      <pc:sldChg chg="addSp modSp mod modShow">
        <pc:chgData name="Howard Holton" userId="bc87844838c02848" providerId="LiveId" clId="{781DB95E-15C5-4066-973F-D1A198CB794E}" dt="2021-10-30T16:20:20.646" v="1916" actId="729"/>
        <pc:sldMkLst>
          <pc:docMk/>
          <pc:sldMk cId="3180413363" sldId="308"/>
        </pc:sldMkLst>
        <pc:spChg chg="mod">
          <ac:chgData name="Howard Holton" userId="bc87844838c02848" providerId="LiveId" clId="{781DB95E-15C5-4066-973F-D1A198CB794E}" dt="2021-10-30T00:41:35.422" v="1150" actId="207"/>
          <ac:spMkLst>
            <pc:docMk/>
            <pc:sldMk cId="3180413363" sldId="308"/>
            <ac:spMk id="3" creationId="{10CE649E-8395-46E3-9645-C7C0D3142F40}"/>
          </ac:spMkLst>
        </pc:spChg>
        <pc:spChg chg="add mod">
          <ac:chgData name="Howard Holton" userId="bc87844838c02848" providerId="LiveId" clId="{781DB95E-15C5-4066-973F-D1A198CB794E}" dt="2021-10-30T00:57:39.310" v="1839"/>
          <ac:spMkLst>
            <pc:docMk/>
            <pc:sldMk cId="3180413363" sldId="308"/>
            <ac:spMk id="8" creationId="{89DEE2E7-2E0A-4B27-8464-F34FF443BDDB}"/>
          </ac:spMkLst>
        </pc:spChg>
      </pc:sldChg>
      <pc:sldChg chg="addSp modSp add mod ord">
        <pc:chgData name="Howard Holton" userId="bc87844838c02848" providerId="LiveId" clId="{781DB95E-15C5-4066-973F-D1A198CB794E}" dt="2021-10-30T00:57:47.352" v="1841"/>
        <pc:sldMkLst>
          <pc:docMk/>
          <pc:sldMk cId="4095918287" sldId="309"/>
        </pc:sldMkLst>
        <pc:spChg chg="mod">
          <ac:chgData name="Howard Holton" userId="bc87844838c02848" providerId="LiveId" clId="{781DB95E-15C5-4066-973F-D1A198CB794E}" dt="2021-10-30T00:45:36.540" v="1181" actId="20577"/>
          <ac:spMkLst>
            <pc:docMk/>
            <pc:sldMk cId="4095918287" sldId="309"/>
            <ac:spMk id="3" creationId="{10CE649E-8395-46E3-9645-C7C0D3142F40}"/>
          </ac:spMkLst>
        </pc:spChg>
        <pc:spChg chg="add mod">
          <ac:chgData name="Howard Holton" userId="bc87844838c02848" providerId="LiveId" clId="{781DB95E-15C5-4066-973F-D1A198CB794E}" dt="2021-10-30T00:57:47.352" v="1841"/>
          <ac:spMkLst>
            <pc:docMk/>
            <pc:sldMk cId="4095918287" sldId="309"/>
            <ac:spMk id="8" creationId="{FE409485-D6A5-4F37-83EE-9BB31C75EABE}"/>
          </ac:spMkLst>
        </pc:spChg>
      </pc:sldChg>
      <pc:sldChg chg="addSp modSp add mod ord modShow">
        <pc:chgData name="Howard Holton" userId="bc87844838c02848" providerId="LiveId" clId="{781DB95E-15C5-4066-973F-D1A198CB794E}" dt="2021-10-30T16:20:20.646" v="1916" actId="729"/>
        <pc:sldMkLst>
          <pc:docMk/>
          <pc:sldMk cId="2548703524" sldId="310"/>
        </pc:sldMkLst>
        <pc:spChg chg="add mod">
          <ac:chgData name="Howard Holton" userId="bc87844838c02848" providerId="LiveId" clId="{781DB95E-15C5-4066-973F-D1A198CB794E}" dt="2021-10-30T00:57:45.119" v="1840"/>
          <ac:spMkLst>
            <pc:docMk/>
            <pc:sldMk cId="2548703524" sldId="310"/>
            <ac:spMk id="8" creationId="{7076A2F7-E92A-482E-96ED-3FA71E20EA71}"/>
          </ac:spMkLst>
        </pc:spChg>
      </pc:sldChg>
      <pc:sldChg chg="addSp modSp add mod ord">
        <pc:chgData name="Howard Holton" userId="bc87844838c02848" providerId="LiveId" clId="{781DB95E-15C5-4066-973F-D1A198CB794E}" dt="2021-10-30T00:57:53.561" v="1843"/>
        <pc:sldMkLst>
          <pc:docMk/>
          <pc:sldMk cId="39086939" sldId="311"/>
        </pc:sldMkLst>
        <pc:spChg chg="mod">
          <ac:chgData name="Howard Holton" userId="bc87844838c02848" providerId="LiveId" clId="{781DB95E-15C5-4066-973F-D1A198CB794E}" dt="2021-10-30T00:47:24.136" v="1196" actId="207"/>
          <ac:spMkLst>
            <pc:docMk/>
            <pc:sldMk cId="39086939" sldId="311"/>
            <ac:spMk id="3" creationId="{10CE649E-8395-46E3-9645-C7C0D3142F40}"/>
          </ac:spMkLst>
        </pc:spChg>
        <pc:spChg chg="add mod">
          <ac:chgData name="Howard Holton" userId="bc87844838c02848" providerId="LiveId" clId="{781DB95E-15C5-4066-973F-D1A198CB794E}" dt="2021-10-30T00:57:53.561" v="1843"/>
          <ac:spMkLst>
            <pc:docMk/>
            <pc:sldMk cId="39086939" sldId="311"/>
            <ac:spMk id="8" creationId="{21FA8108-2A87-4E1E-9714-912F82320F56}"/>
          </ac:spMkLst>
        </pc:spChg>
      </pc:sldChg>
      <pc:sldChg chg="addSp modSp add mod ord">
        <pc:chgData name="Howard Holton" userId="bc87844838c02848" providerId="LiveId" clId="{781DB95E-15C5-4066-973F-D1A198CB794E}" dt="2021-10-30T00:58:00.123" v="1847"/>
        <pc:sldMkLst>
          <pc:docMk/>
          <pc:sldMk cId="3497054765" sldId="312"/>
        </pc:sldMkLst>
        <pc:spChg chg="mod">
          <ac:chgData name="Howard Holton" userId="bc87844838c02848" providerId="LiveId" clId="{781DB95E-15C5-4066-973F-D1A198CB794E}" dt="2021-10-30T00:47:36.632" v="1198" actId="207"/>
          <ac:spMkLst>
            <pc:docMk/>
            <pc:sldMk cId="3497054765" sldId="312"/>
            <ac:spMk id="3" creationId="{10CE649E-8395-46E3-9645-C7C0D3142F40}"/>
          </ac:spMkLst>
        </pc:spChg>
        <pc:spChg chg="add mod">
          <ac:chgData name="Howard Holton" userId="bc87844838c02848" providerId="LiveId" clId="{781DB95E-15C5-4066-973F-D1A198CB794E}" dt="2021-10-30T00:58:00.123" v="1847"/>
          <ac:spMkLst>
            <pc:docMk/>
            <pc:sldMk cId="3497054765" sldId="312"/>
            <ac:spMk id="8" creationId="{03B95EAF-CF22-479F-8A17-BBCC106B31E6}"/>
          </ac:spMkLst>
        </pc:spChg>
      </pc:sldChg>
      <pc:sldChg chg="addSp modSp add mod">
        <pc:chgData name="Howard Holton" userId="bc87844838c02848" providerId="LiveId" clId="{781DB95E-15C5-4066-973F-D1A198CB794E}" dt="2021-10-30T00:57:58.312" v="1845"/>
        <pc:sldMkLst>
          <pc:docMk/>
          <pc:sldMk cId="2010412300" sldId="313"/>
        </pc:sldMkLst>
        <pc:spChg chg="mod">
          <ac:chgData name="Howard Holton" userId="bc87844838c02848" providerId="LiveId" clId="{781DB95E-15C5-4066-973F-D1A198CB794E}" dt="2021-10-30T00:47:31.481" v="1197" actId="207"/>
          <ac:spMkLst>
            <pc:docMk/>
            <pc:sldMk cId="2010412300" sldId="313"/>
            <ac:spMk id="3" creationId="{10CE649E-8395-46E3-9645-C7C0D3142F40}"/>
          </ac:spMkLst>
        </pc:spChg>
        <pc:spChg chg="add mod">
          <ac:chgData name="Howard Holton" userId="bc87844838c02848" providerId="LiveId" clId="{781DB95E-15C5-4066-973F-D1A198CB794E}" dt="2021-10-30T00:57:58.312" v="1845"/>
          <ac:spMkLst>
            <pc:docMk/>
            <pc:sldMk cId="2010412300" sldId="313"/>
            <ac:spMk id="8" creationId="{13527188-2929-46B9-99F1-DD3C1E948DB4}"/>
          </ac:spMkLst>
        </pc:spChg>
      </pc:sldChg>
      <pc:sldChg chg="addSp delSp modSp add">
        <pc:chgData name="Howard Holton" userId="bc87844838c02848" providerId="LiveId" clId="{781DB95E-15C5-4066-973F-D1A198CB794E}" dt="2021-10-30T00:59:02.671" v="1850"/>
        <pc:sldMkLst>
          <pc:docMk/>
          <pc:sldMk cId="419302122" sldId="314"/>
        </pc:sldMkLst>
        <pc:spChg chg="add del mod">
          <ac:chgData name="Howard Holton" userId="bc87844838c02848" providerId="LiveId" clId="{781DB95E-15C5-4066-973F-D1A198CB794E}" dt="2021-10-30T00:59:02.671" v="1850"/>
          <ac:spMkLst>
            <pc:docMk/>
            <pc:sldMk cId="419302122" sldId="314"/>
            <ac:spMk id="8" creationId="{0D03215B-2D42-4757-BD2C-A5FFBA54A894}"/>
          </ac:spMkLst>
        </pc:spChg>
      </pc:sldChg>
      <pc:sldChg chg="addSp modSp add">
        <pc:chgData name="Howard Holton" userId="bc87844838c02848" providerId="LiveId" clId="{781DB95E-15C5-4066-973F-D1A198CB794E}" dt="2021-10-30T00:57:59.036" v="1846"/>
        <pc:sldMkLst>
          <pc:docMk/>
          <pc:sldMk cId="810726895" sldId="315"/>
        </pc:sldMkLst>
        <pc:spChg chg="add mod">
          <ac:chgData name="Howard Holton" userId="bc87844838c02848" providerId="LiveId" clId="{781DB95E-15C5-4066-973F-D1A198CB794E}" dt="2021-10-30T00:57:59.036" v="1846"/>
          <ac:spMkLst>
            <pc:docMk/>
            <pc:sldMk cId="810726895" sldId="315"/>
            <ac:spMk id="8" creationId="{5A1412AB-88AA-4337-AC95-84C331AD31D8}"/>
          </ac:spMkLst>
        </pc:spChg>
      </pc:sldChg>
      <pc:sldChg chg="addSp modSp add ord">
        <pc:chgData name="Howard Holton" userId="bc87844838c02848" providerId="LiveId" clId="{781DB95E-15C5-4066-973F-D1A198CB794E}" dt="2021-10-30T00:57:56.831" v="1844"/>
        <pc:sldMkLst>
          <pc:docMk/>
          <pc:sldMk cId="600609875" sldId="316"/>
        </pc:sldMkLst>
        <pc:spChg chg="add mod">
          <ac:chgData name="Howard Holton" userId="bc87844838c02848" providerId="LiveId" clId="{781DB95E-15C5-4066-973F-D1A198CB794E}" dt="2021-10-30T00:57:56.831" v="1844"/>
          <ac:spMkLst>
            <pc:docMk/>
            <pc:sldMk cId="600609875" sldId="316"/>
            <ac:spMk id="8" creationId="{EB63F6A1-08AF-4F8D-AA85-513430601E57}"/>
          </ac:spMkLst>
        </pc:spChg>
      </pc:sldChg>
      <pc:sldChg chg="addSp modSp add ord">
        <pc:chgData name="Howard Holton" userId="bc87844838c02848" providerId="LiveId" clId="{781DB95E-15C5-4066-973F-D1A198CB794E}" dt="2021-10-30T00:57:51.855" v="1842"/>
        <pc:sldMkLst>
          <pc:docMk/>
          <pc:sldMk cId="1111743500" sldId="317"/>
        </pc:sldMkLst>
        <pc:spChg chg="add mod">
          <ac:chgData name="Howard Holton" userId="bc87844838c02848" providerId="LiveId" clId="{781DB95E-15C5-4066-973F-D1A198CB794E}" dt="2021-10-30T00:57:51.855" v="1842"/>
          <ac:spMkLst>
            <pc:docMk/>
            <pc:sldMk cId="1111743500" sldId="317"/>
            <ac:spMk id="8" creationId="{208AAA95-02F7-47A2-9AF7-DBBE2DEBF88F}"/>
          </ac:spMkLst>
        </pc:spChg>
      </pc:sldChg>
      <pc:sldChg chg="add del">
        <pc:chgData name="Howard Holton" userId="bc87844838c02848" providerId="LiveId" clId="{781DB95E-15C5-4066-973F-D1A198CB794E}" dt="2021-10-30T00:48:30.669" v="1208" actId="2696"/>
        <pc:sldMkLst>
          <pc:docMk/>
          <pc:sldMk cId="1624490377" sldId="318"/>
        </pc:sldMkLst>
      </pc:sldChg>
      <pc:sldChg chg="modSp add mod">
        <pc:chgData name="Howard Holton" userId="bc87844838c02848" providerId="LiveId" clId="{781DB95E-15C5-4066-973F-D1A198CB794E}" dt="2021-10-30T16:47:29.694" v="4001" actId="6549"/>
        <pc:sldMkLst>
          <pc:docMk/>
          <pc:sldMk cId="2783979229" sldId="318"/>
        </pc:sldMkLst>
        <pc:spChg chg="mod">
          <ac:chgData name="Howard Holton" userId="bc87844838c02848" providerId="LiveId" clId="{781DB95E-15C5-4066-973F-D1A198CB794E}" dt="2021-10-30T00:48:43.285" v="1230" actId="20577"/>
          <ac:spMkLst>
            <pc:docMk/>
            <pc:sldMk cId="2783979229" sldId="318"/>
            <ac:spMk id="2" creationId="{D5679D8D-ED62-4F24-86B2-0FBF1A97CBDC}"/>
          </ac:spMkLst>
        </pc:spChg>
        <pc:spChg chg="mod">
          <ac:chgData name="Howard Holton" userId="bc87844838c02848" providerId="LiveId" clId="{781DB95E-15C5-4066-973F-D1A198CB794E}" dt="2021-10-30T16:47:29.694" v="4001" actId="6549"/>
          <ac:spMkLst>
            <pc:docMk/>
            <pc:sldMk cId="2783979229" sldId="318"/>
            <ac:spMk id="3" creationId="{8D6C9DEE-3899-44EB-9A6D-4161E0C50C28}"/>
          </ac:spMkLst>
        </pc:spChg>
      </pc:sldChg>
      <pc:sldChg chg="modSp add del mod">
        <pc:chgData name="Howard Holton" userId="bc87844838c02848" providerId="LiveId" clId="{781DB95E-15C5-4066-973F-D1A198CB794E}" dt="2021-10-30T17:12:26.072" v="8077" actId="47"/>
        <pc:sldMkLst>
          <pc:docMk/>
          <pc:sldMk cId="928077800" sldId="319"/>
        </pc:sldMkLst>
        <pc:spChg chg="mod">
          <ac:chgData name="Howard Holton" userId="bc87844838c02848" providerId="LiveId" clId="{781DB95E-15C5-4066-973F-D1A198CB794E}" dt="2021-10-30T16:30:21.507" v="3174" actId="14100"/>
          <ac:spMkLst>
            <pc:docMk/>
            <pc:sldMk cId="928077800" sldId="319"/>
            <ac:spMk id="3" creationId="{4522A138-57C9-4B85-9E27-B43CE592916A}"/>
          </ac:spMkLst>
        </pc:spChg>
      </pc:sldChg>
      <pc:sldChg chg="add del">
        <pc:chgData name="Howard Holton" userId="bc87844838c02848" providerId="LiveId" clId="{781DB95E-15C5-4066-973F-D1A198CB794E}" dt="2021-10-30T17:03:25.006" v="6821" actId="47"/>
        <pc:sldMkLst>
          <pc:docMk/>
          <pc:sldMk cId="2271353468" sldId="320"/>
        </pc:sldMkLst>
      </pc:sldChg>
      <pc:sldChg chg="modSp add del mod">
        <pc:chgData name="Howard Holton" userId="bc87844838c02848" providerId="LiveId" clId="{781DB95E-15C5-4066-973F-D1A198CB794E}" dt="2021-10-30T16:52:30.488" v="4691" actId="47"/>
        <pc:sldMkLst>
          <pc:docMk/>
          <pc:sldMk cId="3361078661" sldId="321"/>
        </pc:sldMkLst>
        <pc:spChg chg="mod">
          <ac:chgData name="Howard Holton" userId="bc87844838c02848" providerId="LiveId" clId="{781DB95E-15C5-4066-973F-D1A198CB794E}" dt="2021-10-30T16:34:02.236" v="3214" actId="20577"/>
          <ac:spMkLst>
            <pc:docMk/>
            <pc:sldMk cId="3361078661" sldId="321"/>
            <ac:spMk id="2" creationId="{6E5B4076-63CA-41B2-8A68-4696F56F253E}"/>
          </ac:spMkLst>
        </pc:spChg>
      </pc:sldChg>
      <pc:sldChg chg="modSp add mod">
        <pc:chgData name="Howard Holton" userId="bc87844838c02848" providerId="LiveId" clId="{781DB95E-15C5-4066-973F-D1A198CB794E}" dt="2021-10-30T16:35:37.591" v="3421" actId="20577"/>
        <pc:sldMkLst>
          <pc:docMk/>
          <pc:sldMk cId="3211965302" sldId="322"/>
        </pc:sldMkLst>
        <pc:spChg chg="mod">
          <ac:chgData name="Howard Holton" userId="bc87844838c02848" providerId="LiveId" clId="{781DB95E-15C5-4066-973F-D1A198CB794E}" dt="2021-10-30T16:34:58.156" v="3306" actId="20577"/>
          <ac:spMkLst>
            <pc:docMk/>
            <pc:sldMk cId="3211965302" sldId="322"/>
            <ac:spMk id="2" creationId="{F50D45A1-F79A-4DA2-B728-518027F5B934}"/>
          </ac:spMkLst>
        </pc:spChg>
        <pc:spChg chg="mod">
          <ac:chgData name="Howard Holton" userId="bc87844838c02848" providerId="LiveId" clId="{781DB95E-15C5-4066-973F-D1A198CB794E}" dt="2021-10-30T16:35:37.591" v="3421" actId="20577"/>
          <ac:spMkLst>
            <pc:docMk/>
            <pc:sldMk cId="3211965302" sldId="322"/>
            <ac:spMk id="4" creationId="{8828CC90-81A1-4300-8E67-1C5EB233E8DD}"/>
          </ac:spMkLst>
        </pc:spChg>
      </pc:sldChg>
      <pc:sldChg chg="modSp add mod">
        <pc:chgData name="Howard Holton" userId="bc87844838c02848" providerId="LiveId" clId="{781DB95E-15C5-4066-973F-D1A198CB794E}" dt="2021-10-30T16:37:51.307" v="3773" actId="20577"/>
        <pc:sldMkLst>
          <pc:docMk/>
          <pc:sldMk cId="2040423080" sldId="323"/>
        </pc:sldMkLst>
        <pc:spChg chg="mod">
          <ac:chgData name="Howard Holton" userId="bc87844838c02848" providerId="LiveId" clId="{781DB95E-15C5-4066-973F-D1A198CB794E}" dt="2021-10-30T16:36:11.004" v="3490" actId="20577"/>
          <ac:spMkLst>
            <pc:docMk/>
            <pc:sldMk cId="2040423080" sldId="323"/>
            <ac:spMk id="2" creationId="{F50D45A1-F79A-4DA2-B728-518027F5B934}"/>
          </ac:spMkLst>
        </pc:spChg>
        <pc:spChg chg="mod">
          <ac:chgData name="Howard Holton" userId="bc87844838c02848" providerId="LiveId" clId="{781DB95E-15C5-4066-973F-D1A198CB794E}" dt="2021-10-30T16:37:51.307" v="3773" actId="20577"/>
          <ac:spMkLst>
            <pc:docMk/>
            <pc:sldMk cId="2040423080" sldId="323"/>
            <ac:spMk id="4" creationId="{8828CC90-81A1-4300-8E67-1C5EB233E8DD}"/>
          </ac:spMkLst>
        </pc:spChg>
      </pc:sldChg>
      <pc:sldChg chg="modSp add mod">
        <pc:chgData name="Howard Holton" userId="bc87844838c02848" providerId="LiveId" clId="{781DB95E-15C5-4066-973F-D1A198CB794E}" dt="2021-10-30T16:49:55.823" v="4333" actId="27636"/>
        <pc:sldMkLst>
          <pc:docMk/>
          <pc:sldMk cId="3796120348" sldId="324"/>
        </pc:sldMkLst>
        <pc:spChg chg="mod">
          <ac:chgData name="Howard Holton" userId="bc87844838c02848" providerId="LiveId" clId="{781DB95E-15C5-4066-973F-D1A198CB794E}" dt="2021-10-30T16:48:41.526" v="4056" actId="20577"/>
          <ac:spMkLst>
            <pc:docMk/>
            <pc:sldMk cId="3796120348" sldId="324"/>
            <ac:spMk id="2" creationId="{F50D45A1-F79A-4DA2-B728-518027F5B934}"/>
          </ac:spMkLst>
        </pc:spChg>
        <pc:spChg chg="mod">
          <ac:chgData name="Howard Holton" userId="bc87844838c02848" providerId="LiveId" clId="{781DB95E-15C5-4066-973F-D1A198CB794E}" dt="2021-10-30T16:49:55.823" v="4333" actId="27636"/>
          <ac:spMkLst>
            <pc:docMk/>
            <pc:sldMk cId="3796120348" sldId="324"/>
            <ac:spMk id="4" creationId="{8828CC90-81A1-4300-8E67-1C5EB233E8DD}"/>
          </ac:spMkLst>
        </pc:spChg>
      </pc:sldChg>
      <pc:sldChg chg="modSp add mod">
        <pc:chgData name="Howard Holton" userId="bc87844838c02848" providerId="LiveId" clId="{781DB95E-15C5-4066-973F-D1A198CB794E}" dt="2021-10-30T16:52:21.462" v="4690" actId="20577"/>
        <pc:sldMkLst>
          <pc:docMk/>
          <pc:sldMk cId="665980102" sldId="325"/>
        </pc:sldMkLst>
        <pc:spChg chg="mod">
          <ac:chgData name="Howard Holton" userId="bc87844838c02848" providerId="LiveId" clId="{781DB95E-15C5-4066-973F-D1A198CB794E}" dt="2021-10-30T16:50:22.162" v="4369" actId="20577"/>
          <ac:spMkLst>
            <pc:docMk/>
            <pc:sldMk cId="665980102" sldId="325"/>
            <ac:spMk id="2" creationId="{F50D45A1-F79A-4DA2-B728-518027F5B934}"/>
          </ac:spMkLst>
        </pc:spChg>
        <pc:spChg chg="mod">
          <ac:chgData name="Howard Holton" userId="bc87844838c02848" providerId="LiveId" clId="{781DB95E-15C5-4066-973F-D1A198CB794E}" dt="2021-10-30T16:52:21.462" v="4690" actId="20577"/>
          <ac:spMkLst>
            <pc:docMk/>
            <pc:sldMk cId="665980102" sldId="325"/>
            <ac:spMk id="4" creationId="{8828CC90-81A1-4300-8E67-1C5EB233E8DD}"/>
          </ac:spMkLst>
        </pc:spChg>
      </pc:sldChg>
      <pc:sldChg chg="modSp add mod">
        <pc:chgData name="Howard Holton" userId="bc87844838c02848" providerId="LiveId" clId="{781DB95E-15C5-4066-973F-D1A198CB794E}" dt="2021-10-30T16:54:46.738" v="5104" actId="20577"/>
        <pc:sldMkLst>
          <pc:docMk/>
          <pc:sldMk cId="3182012230" sldId="326"/>
        </pc:sldMkLst>
        <pc:spChg chg="mod">
          <ac:chgData name="Howard Holton" userId="bc87844838c02848" providerId="LiveId" clId="{781DB95E-15C5-4066-973F-D1A198CB794E}" dt="2021-10-30T16:52:49.268" v="4724" actId="20577"/>
          <ac:spMkLst>
            <pc:docMk/>
            <pc:sldMk cId="3182012230" sldId="326"/>
            <ac:spMk id="2" creationId="{F50D45A1-F79A-4DA2-B728-518027F5B934}"/>
          </ac:spMkLst>
        </pc:spChg>
        <pc:spChg chg="mod">
          <ac:chgData name="Howard Holton" userId="bc87844838c02848" providerId="LiveId" clId="{781DB95E-15C5-4066-973F-D1A198CB794E}" dt="2021-10-30T16:54:46.738" v="5104" actId="20577"/>
          <ac:spMkLst>
            <pc:docMk/>
            <pc:sldMk cId="3182012230" sldId="326"/>
            <ac:spMk id="4" creationId="{8828CC90-81A1-4300-8E67-1C5EB233E8DD}"/>
          </ac:spMkLst>
        </pc:spChg>
      </pc:sldChg>
      <pc:sldChg chg="modSp add mod">
        <pc:chgData name="Howard Holton" userId="bc87844838c02848" providerId="LiveId" clId="{781DB95E-15C5-4066-973F-D1A198CB794E}" dt="2021-10-30T16:57:04.829" v="5607" actId="27636"/>
        <pc:sldMkLst>
          <pc:docMk/>
          <pc:sldMk cId="1610939726" sldId="327"/>
        </pc:sldMkLst>
        <pc:spChg chg="mod">
          <ac:chgData name="Howard Holton" userId="bc87844838c02848" providerId="LiveId" clId="{781DB95E-15C5-4066-973F-D1A198CB794E}" dt="2021-10-30T16:55:16.536" v="5142" actId="20577"/>
          <ac:spMkLst>
            <pc:docMk/>
            <pc:sldMk cId="1610939726" sldId="327"/>
            <ac:spMk id="2" creationId="{F50D45A1-F79A-4DA2-B728-518027F5B934}"/>
          </ac:spMkLst>
        </pc:spChg>
        <pc:spChg chg="mod">
          <ac:chgData name="Howard Holton" userId="bc87844838c02848" providerId="LiveId" clId="{781DB95E-15C5-4066-973F-D1A198CB794E}" dt="2021-10-30T16:57:04.829" v="5607" actId="27636"/>
          <ac:spMkLst>
            <pc:docMk/>
            <pc:sldMk cId="1610939726" sldId="327"/>
            <ac:spMk id="4" creationId="{8828CC90-81A1-4300-8E67-1C5EB233E8DD}"/>
          </ac:spMkLst>
        </pc:spChg>
      </pc:sldChg>
      <pc:sldChg chg="modSp add mod">
        <pc:chgData name="Howard Holton" userId="bc87844838c02848" providerId="LiveId" clId="{781DB95E-15C5-4066-973F-D1A198CB794E}" dt="2021-10-30T16:59:10.998" v="5886" actId="20577"/>
        <pc:sldMkLst>
          <pc:docMk/>
          <pc:sldMk cId="4276261382" sldId="328"/>
        </pc:sldMkLst>
        <pc:spChg chg="mod">
          <ac:chgData name="Howard Holton" userId="bc87844838c02848" providerId="LiveId" clId="{781DB95E-15C5-4066-973F-D1A198CB794E}" dt="2021-10-30T16:57:35.572" v="5652" actId="20577"/>
          <ac:spMkLst>
            <pc:docMk/>
            <pc:sldMk cId="4276261382" sldId="328"/>
            <ac:spMk id="2" creationId="{F50D45A1-F79A-4DA2-B728-518027F5B934}"/>
          </ac:spMkLst>
        </pc:spChg>
        <pc:spChg chg="mod">
          <ac:chgData name="Howard Holton" userId="bc87844838c02848" providerId="LiveId" clId="{781DB95E-15C5-4066-973F-D1A198CB794E}" dt="2021-10-30T16:59:10.998" v="5886" actId="20577"/>
          <ac:spMkLst>
            <pc:docMk/>
            <pc:sldMk cId="4276261382" sldId="328"/>
            <ac:spMk id="4" creationId="{8828CC90-81A1-4300-8E67-1C5EB233E8DD}"/>
          </ac:spMkLst>
        </pc:spChg>
      </pc:sldChg>
      <pc:sldChg chg="modSp add mod">
        <pc:chgData name="Howard Holton" userId="bc87844838c02848" providerId="LiveId" clId="{781DB95E-15C5-4066-973F-D1A198CB794E}" dt="2021-10-30T17:01:18.207" v="6337" actId="14100"/>
        <pc:sldMkLst>
          <pc:docMk/>
          <pc:sldMk cId="3499347854" sldId="329"/>
        </pc:sldMkLst>
        <pc:spChg chg="mod">
          <ac:chgData name="Howard Holton" userId="bc87844838c02848" providerId="LiveId" clId="{781DB95E-15C5-4066-973F-D1A198CB794E}" dt="2021-10-30T16:59:39.851" v="5940" actId="20577"/>
          <ac:spMkLst>
            <pc:docMk/>
            <pc:sldMk cId="3499347854" sldId="329"/>
            <ac:spMk id="2" creationId="{F50D45A1-F79A-4DA2-B728-518027F5B934}"/>
          </ac:spMkLst>
        </pc:spChg>
        <pc:spChg chg="mod">
          <ac:chgData name="Howard Holton" userId="bc87844838c02848" providerId="LiveId" clId="{781DB95E-15C5-4066-973F-D1A198CB794E}" dt="2021-10-30T17:01:18.207" v="6337" actId="14100"/>
          <ac:spMkLst>
            <pc:docMk/>
            <pc:sldMk cId="3499347854" sldId="329"/>
            <ac:spMk id="4" creationId="{8828CC90-81A1-4300-8E67-1C5EB233E8DD}"/>
          </ac:spMkLst>
        </pc:spChg>
      </pc:sldChg>
      <pc:sldChg chg="modSp add mod">
        <pc:chgData name="Howard Holton" userId="bc87844838c02848" providerId="LiveId" clId="{781DB95E-15C5-4066-973F-D1A198CB794E}" dt="2021-10-30T17:03:13.979" v="6819" actId="20577"/>
        <pc:sldMkLst>
          <pc:docMk/>
          <pc:sldMk cId="57481830" sldId="330"/>
        </pc:sldMkLst>
        <pc:spChg chg="mod">
          <ac:chgData name="Howard Holton" userId="bc87844838c02848" providerId="LiveId" clId="{781DB95E-15C5-4066-973F-D1A198CB794E}" dt="2021-10-30T17:01:29.558" v="6370" actId="6549"/>
          <ac:spMkLst>
            <pc:docMk/>
            <pc:sldMk cId="57481830" sldId="330"/>
            <ac:spMk id="2" creationId="{F50D45A1-F79A-4DA2-B728-518027F5B934}"/>
          </ac:spMkLst>
        </pc:spChg>
        <pc:spChg chg="mod">
          <ac:chgData name="Howard Holton" userId="bc87844838c02848" providerId="LiveId" clId="{781DB95E-15C5-4066-973F-D1A198CB794E}" dt="2021-10-30T17:03:13.979" v="6819" actId="20577"/>
          <ac:spMkLst>
            <pc:docMk/>
            <pc:sldMk cId="57481830" sldId="330"/>
            <ac:spMk id="4" creationId="{8828CC90-81A1-4300-8E67-1C5EB233E8DD}"/>
          </ac:spMkLst>
        </pc:spChg>
      </pc:sldChg>
      <pc:sldChg chg="modSp add mod">
        <pc:chgData name="Howard Holton" userId="bc87844838c02848" providerId="LiveId" clId="{781DB95E-15C5-4066-973F-D1A198CB794E}" dt="2021-10-30T17:05:48.035" v="7222" actId="20577"/>
        <pc:sldMkLst>
          <pc:docMk/>
          <pc:sldMk cId="2075669873" sldId="331"/>
        </pc:sldMkLst>
        <pc:spChg chg="mod">
          <ac:chgData name="Howard Holton" userId="bc87844838c02848" providerId="LiveId" clId="{781DB95E-15C5-4066-973F-D1A198CB794E}" dt="2021-10-30T17:04:03.641" v="6877" actId="20577"/>
          <ac:spMkLst>
            <pc:docMk/>
            <pc:sldMk cId="2075669873" sldId="331"/>
            <ac:spMk id="2" creationId="{F50D45A1-F79A-4DA2-B728-518027F5B934}"/>
          </ac:spMkLst>
        </pc:spChg>
        <pc:spChg chg="mod">
          <ac:chgData name="Howard Holton" userId="bc87844838c02848" providerId="LiveId" clId="{781DB95E-15C5-4066-973F-D1A198CB794E}" dt="2021-10-30T17:05:48.035" v="7222" actId="20577"/>
          <ac:spMkLst>
            <pc:docMk/>
            <pc:sldMk cId="2075669873" sldId="331"/>
            <ac:spMk id="4" creationId="{8828CC90-81A1-4300-8E67-1C5EB233E8DD}"/>
          </ac:spMkLst>
        </pc:spChg>
      </pc:sldChg>
      <pc:sldChg chg="modSp add mod">
        <pc:chgData name="Howard Holton" userId="bc87844838c02848" providerId="LiveId" clId="{781DB95E-15C5-4066-973F-D1A198CB794E}" dt="2021-10-30T17:07:22.450" v="7458" actId="20577"/>
        <pc:sldMkLst>
          <pc:docMk/>
          <pc:sldMk cId="967648429" sldId="332"/>
        </pc:sldMkLst>
        <pc:spChg chg="mod">
          <ac:chgData name="Howard Holton" userId="bc87844838c02848" providerId="LiveId" clId="{781DB95E-15C5-4066-973F-D1A198CB794E}" dt="2021-10-30T17:06:22.625" v="7258" actId="20577"/>
          <ac:spMkLst>
            <pc:docMk/>
            <pc:sldMk cId="967648429" sldId="332"/>
            <ac:spMk id="2" creationId="{F50D45A1-F79A-4DA2-B728-518027F5B934}"/>
          </ac:spMkLst>
        </pc:spChg>
        <pc:spChg chg="mod">
          <ac:chgData name="Howard Holton" userId="bc87844838c02848" providerId="LiveId" clId="{781DB95E-15C5-4066-973F-D1A198CB794E}" dt="2021-10-30T17:07:22.450" v="7458" actId="20577"/>
          <ac:spMkLst>
            <pc:docMk/>
            <pc:sldMk cId="967648429" sldId="332"/>
            <ac:spMk id="4" creationId="{8828CC90-81A1-4300-8E67-1C5EB233E8DD}"/>
          </ac:spMkLst>
        </pc:spChg>
      </pc:sldChg>
      <pc:sldChg chg="modSp add mod">
        <pc:chgData name="Howard Holton" userId="bc87844838c02848" providerId="LiveId" clId="{781DB95E-15C5-4066-973F-D1A198CB794E}" dt="2021-10-30T17:10:50.222" v="7945" actId="20577"/>
        <pc:sldMkLst>
          <pc:docMk/>
          <pc:sldMk cId="4077951491" sldId="333"/>
        </pc:sldMkLst>
        <pc:spChg chg="mod">
          <ac:chgData name="Howard Holton" userId="bc87844838c02848" providerId="LiveId" clId="{781DB95E-15C5-4066-973F-D1A198CB794E}" dt="2021-10-30T17:08:25.690" v="7484" actId="20577"/>
          <ac:spMkLst>
            <pc:docMk/>
            <pc:sldMk cId="4077951491" sldId="333"/>
            <ac:spMk id="2" creationId="{F50D45A1-F79A-4DA2-B728-518027F5B934}"/>
          </ac:spMkLst>
        </pc:spChg>
        <pc:spChg chg="mod">
          <ac:chgData name="Howard Holton" userId="bc87844838c02848" providerId="LiveId" clId="{781DB95E-15C5-4066-973F-D1A198CB794E}" dt="2021-10-30T17:10:50.222" v="7945" actId="20577"/>
          <ac:spMkLst>
            <pc:docMk/>
            <pc:sldMk cId="4077951491" sldId="333"/>
            <ac:spMk id="4" creationId="{8828CC90-81A1-4300-8E67-1C5EB233E8DD}"/>
          </ac:spMkLst>
        </pc:spChg>
      </pc:sldChg>
      <pc:sldChg chg="modSp add mod">
        <pc:chgData name="Howard Holton" userId="bc87844838c02848" providerId="LiveId" clId="{781DB95E-15C5-4066-973F-D1A198CB794E}" dt="2021-10-30T17:12:19.733" v="8076" actId="20577"/>
        <pc:sldMkLst>
          <pc:docMk/>
          <pc:sldMk cId="1758805504" sldId="334"/>
        </pc:sldMkLst>
        <pc:spChg chg="mod">
          <ac:chgData name="Howard Holton" userId="bc87844838c02848" providerId="LiveId" clId="{781DB95E-15C5-4066-973F-D1A198CB794E}" dt="2021-10-30T17:11:16.204" v="7980" actId="20577"/>
          <ac:spMkLst>
            <pc:docMk/>
            <pc:sldMk cId="1758805504" sldId="334"/>
            <ac:spMk id="2" creationId="{F50D45A1-F79A-4DA2-B728-518027F5B934}"/>
          </ac:spMkLst>
        </pc:spChg>
        <pc:spChg chg="mod">
          <ac:chgData name="Howard Holton" userId="bc87844838c02848" providerId="LiveId" clId="{781DB95E-15C5-4066-973F-D1A198CB794E}" dt="2021-10-30T17:12:19.733" v="8076" actId="20577"/>
          <ac:spMkLst>
            <pc:docMk/>
            <pc:sldMk cId="1758805504" sldId="334"/>
            <ac:spMk id="4" creationId="{8828CC90-81A1-4300-8E67-1C5EB233E8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18743-3720-42B3-BD7F-1D20AF770163}" type="datetimeFigureOut">
              <a:rPr lang="en-US" smtClean="0"/>
              <a:t>10/30/2021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44A97-7EB4-4943-A61B-6BA45425F760}" type="slidenum">
              <a:rPr lang="en-US" smtClean="0"/>
              <a:t>‹#›</a:t>
            </a:fld>
            <a:endParaRPr lang="en-US"/>
          </a:p>
        </p:txBody>
      </p:sp>
    </p:spTree>
    <p:extLst>
      <p:ext uri="{BB962C8B-B14F-4D97-AF65-F5344CB8AC3E}">
        <p14:creationId xmlns:p14="http://schemas.microsoft.com/office/powerpoint/2010/main" val="275753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1</a:t>
            </a:fld>
            <a:endParaRPr lang="en-US"/>
          </a:p>
        </p:txBody>
      </p:sp>
    </p:spTree>
    <p:extLst>
      <p:ext uri="{BB962C8B-B14F-4D97-AF65-F5344CB8AC3E}">
        <p14:creationId xmlns:p14="http://schemas.microsoft.com/office/powerpoint/2010/main" val="218839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56</a:t>
            </a:fld>
            <a:endParaRPr lang="en-US"/>
          </a:p>
        </p:txBody>
      </p:sp>
    </p:spTree>
    <p:extLst>
      <p:ext uri="{BB962C8B-B14F-4D97-AF65-F5344CB8AC3E}">
        <p14:creationId xmlns:p14="http://schemas.microsoft.com/office/powerpoint/2010/main" val="169346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57</a:t>
            </a:fld>
            <a:endParaRPr lang="en-US"/>
          </a:p>
        </p:txBody>
      </p:sp>
    </p:spTree>
    <p:extLst>
      <p:ext uri="{BB962C8B-B14F-4D97-AF65-F5344CB8AC3E}">
        <p14:creationId xmlns:p14="http://schemas.microsoft.com/office/powerpoint/2010/main" val="185999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6</a:t>
            </a:fld>
            <a:endParaRPr lang="en-US"/>
          </a:p>
        </p:txBody>
      </p:sp>
    </p:spTree>
    <p:extLst>
      <p:ext uri="{BB962C8B-B14F-4D97-AF65-F5344CB8AC3E}">
        <p14:creationId xmlns:p14="http://schemas.microsoft.com/office/powerpoint/2010/main" val="6350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22</a:t>
            </a:fld>
            <a:endParaRPr lang="en-US"/>
          </a:p>
        </p:txBody>
      </p:sp>
    </p:spTree>
    <p:extLst>
      <p:ext uri="{BB962C8B-B14F-4D97-AF65-F5344CB8AC3E}">
        <p14:creationId xmlns:p14="http://schemas.microsoft.com/office/powerpoint/2010/main" val="3166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23</a:t>
            </a:fld>
            <a:endParaRPr lang="en-US"/>
          </a:p>
        </p:txBody>
      </p:sp>
    </p:spTree>
    <p:extLst>
      <p:ext uri="{BB962C8B-B14F-4D97-AF65-F5344CB8AC3E}">
        <p14:creationId xmlns:p14="http://schemas.microsoft.com/office/powerpoint/2010/main" val="631770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42</a:t>
            </a:fld>
            <a:endParaRPr lang="en-US"/>
          </a:p>
        </p:txBody>
      </p:sp>
    </p:spTree>
    <p:extLst>
      <p:ext uri="{BB962C8B-B14F-4D97-AF65-F5344CB8AC3E}">
        <p14:creationId xmlns:p14="http://schemas.microsoft.com/office/powerpoint/2010/main" val="2674963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43</a:t>
            </a:fld>
            <a:endParaRPr lang="en-US"/>
          </a:p>
        </p:txBody>
      </p:sp>
    </p:spTree>
    <p:extLst>
      <p:ext uri="{BB962C8B-B14F-4D97-AF65-F5344CB8AC3E}">
        <p14:creationId xmlns:p14="http://schemas.microsoft.com/office/powerpoint/2010/main" val="39771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53</a:t>
            </a:fld>
            <a:endParaRPr lang="en-US"/>
          </a:p>
        </p:txBody>
      </p:sp>
    </p:spTree>
    <p:extLst>
      <p:ext uri="{BB962C8B-B14F-4D97-AF65-F5344CB8AC3E}">
        <p14:creationId xmlns:p14="http://schemas.microsoft.com/office/powerpoint/2010/main" val="3259846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54</a:t>
            </a:fld>
            <a:endParaRPr lang="en-US"/>
          </a:p>
        </p:txBody>
      </p:sp>
    </p:spTree>
    <p:extLst>
      <p:ext uri="{BB962C8B-B14F-4D97-AF65-F5344CB8AC3E}">
        <p14:creationId xmlns:p14="http://schemas.microsoft.com/office/powerpoint/2010/main" val="18646846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55</a:t>
            </a:fld>
            <a:endParaRPr lang="en-US"/>
          </a:p>
        </p:txBody>
      </p:sp>
    </p:spTree>
    <p:extLst>
      <p:ext uri="{BB962C8B-B14F-4D97-AF65-F5344CB8AC3E}">
        <p14:creationId xmlns:p14="http://schemas.microsoft.com/office/powerpoint/2010/main" val="2446473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DD88-AFFD-45B1-A6B7-3756B32C4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57F1E6-D29D-4362-BAD8-48DAB27872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C11F19-08BB-4471-B3FD-E788BE72F675}"/>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265859D3-49EB-477A-8A70-B2A851C6D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8E34B-2874-40E0-8486-38E6FBCEA6F1}"/>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208503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8A16-BF64-42E2-BCD2-C2B7F156B4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251F8D-52ED-4F9F-8AB5-77E9728452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97D2-3114-4B5F-8C28-5A4A1DD61D1F}"/>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ADE96779-0351-482D-8C68-565DA0A3D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18636-FBD4-46D5-A578-178FC12F489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55379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8D6EF-616C-4253-B8A5-EDA9669829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64118-A45A-4AE4-944E-90F99167E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3BBCA-FD9A-473A-A703-4E118FC48814}"/>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5B26939F-163E-4E51-BDD5-BCC3BE71B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84F5F-70AE-4C76-B766-F8FDA1EB9AB4}"/>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80909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835A-A2CC-4757-9514-E938651BC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7A6AC-B4C3-4843-9177-47114CCC6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880C8-2090-452A-9F60-C70BC5EFA50F}"/>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DC6AC340-EC9D-4A65-88D7-124ED329C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DFAA3-4FF1-4E5F-B969-49EE980F9ED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2321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A05F-BEF7-4FFD-8936-449B60F58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16F02A-0BBF-465F-B878-092BE6AA3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8D8EB-6F49-49DF-850F-3BA43D7C9899}"/>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FBD478BE-26D1-4C19-AB45-DC42A8B3F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6109B-2270-4B1A-9263-6055569EC1CE}"/>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7089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999C-1C85-4686-BAC2-32898DEAC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01AB4-D5A9-41F7-9C75-3177D870B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CCB32-BC70-4147-9950-0F1F1F1106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08DDD3-013D-4ACC-9169-858F9EB773B3}"/>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6" name="Footer Placeholder 5">
            <a:extLst>
              <a:ext uri="{FF2B5EF4-FFF2-40B4-BE49-F238E27FC236}">
                <a16:creationId xmlns:a16="http://schemas.microsoft.com/office/drawing/2014/main" id="{3EBB25C8-B501-4FB3-B9B1-B645493A5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5B363-1020-47FE-B616-BC49DD9E64A2}"/>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354992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16F1-A9E7-4F5F-B55C-AFADEAB58A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125D3F-C1DD-46AE-9495-7C84DF9854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A5B4C7-86A6-44CF-B7B7-80AEA8867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29C24-B987-4E37-8762-17AAB37F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D4DA1-2AEB-439A-8372-638A8C3570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066B75-FF29-47BC-9066-30D77A905DAF}"/>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8" name="Footer Placeholder 7">
            <a:extLst>
              <a:ext uri="{FF2B5EF4-FFF2-40B4-BE49-F238E27FC236}">
                <a16:creationId xmlns:a16="http://schemas.microsoft.com/office/drawing/2014/main" id="{EE706C61-7BCE-49CE-8984-40915F8447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F71055-62C6-4863-84E5-5EE3B5EDFF4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414324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F5C5-7549-4C03-8114-FEB3C589F3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A66E9D-4D1C-4237-A51A-6BB53DD0AB74}"/>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4" name="Footer Placeholder 3">
            <a:extLst>
              <a:ext uri="{FF2B5EF4-FFF2-40B4-BE49-F238E27FC236}">
                <a16:creationId xmlns:a16="http://schemas.microsoft.com/office/drawing/2014/main" id="{ABC8DDDA-DD62-4090-B553-00D6F8C3E3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9C0EF9-517C-44C1-870B-B6D416EFFB2B}"/>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4256294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33D8A-7D90-46E6-8A35-C0940727B75B}"/>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3" name="Footer Placeholder 2">
            <a:extLst>
              <a:ext uri="{FF2B5EF4-FFF2-40B4-BE49-F238E27FC236}">
                <a16:creationId xmlns:a16="http://schemas.microsoft.com/office/drawing/2014/main" id="{36D6AFD3-6D1B-4514-9ADA-3E2BF95F9F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5C514-7F0B-4F27-B054-68EE54913D45}"/>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79867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6DD5-3C76-4E02-ACF4-CCD5960B0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BD6C68-CC66-434E-9B8D-8116B6731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F8DBFB-AA8A-43E9-BD6B-AC6C2D426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19FFB-066E-434D-9493-A730EB48AD53}"/>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6" name="Footer Placeholder 5">
            <a:extLst>
              <a:ext uri="{FF2B5EF4-FFF2-40B4-BE49-F238E27FC236}">
                <a16:creationId xmlns:a16="http://schemas.microsoft.com/office/drawing/2014/main" id="{869735D8-1902-411A-8F40-10C6496F3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EBE10-BD20-4A6D-8FD2-B5840D8F24E3}"/>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304305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B3DD-BA42-491E-85D9-BA8291975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6BEEEB-7992-4468-A196-27E474239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B0DF7B-077F-469F-83E0-1B4C5ABC8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505C-16D1-4239-AFB5-D4544009FF82}"/>
              </a:ext>
            </a:extLst>
          </p:cNvPr>
          <p:cNvSpPr>
            <a:spLocks noGrp="1"/>
          </p:cNvSpPr>
          <p:nvPr>
            <p:ph type="dt" sz="half" idx="10"/>
          </p:nvPr>
        </p:nvSpPr>
        <p:spPr/>
        <p:txBody>
          <a:bodyPr/>
          <a:lstStyle/>
          <a:p>
            <a:fld id="{CAF7913D-9CD6-4B0E-BBB2-585F4736532D}" type="datetimeFigureOut">
              <a:rPr lang="en-US" smtClean="0"/>
              <a:t>10/30/2021</a:t>
            </a:fld>
            <a:endParaRPr lang="en-US"/>
          </a:p>
        </p:txBody>
      </p:sp>
      <p:sp>
        <p:nvSpPr>
          <p:cNvPr id="6" name="Footer Placeholder 5">
            <a:extLst>
              <a:ext uri="{FF2B5EF4-FFF2-40B4-BE49-F238E27FC236}">
                <a16:creationId xmlns:a16="http://schemas.microsoft.com/office/drawing/2014/main" id="{F379FA1E-FC24-4024-B055-33FDB8185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7F5A6-7714-4539-AA45-061BCF79B455}"/>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82267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AE2054-F9FC-4431-A432-6DC1C428105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385454" y="-1385454"/>
            <a:ext cx="9421092" cy="12192000"/>
          </a:xfrm>
          <a:prstGeom prst="rect">
            <a:avLst/>
          </a:prstGeom>
        </p:spPr>
      </p:pic>
      <p:sp>
        <p:nvSpPr>
          <p:cNvPr id="2" name="Title Placeholder 1">
            <a:extLst>
              <a:ext uri="{FF2B5EF4-FFF2-40B4-BE49-F238E27FC236}">
                <a16:creationId xmlns:a16="http://schemas.microsoft.com/office/drawing/2014/main" id="{286CEBDD-CC8F-4397-8859-6FB2A508C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5919DA-60A0-4BBD-A6AA-CAAB86A96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5271E-8AAF-49FF-BD70-D4E641EAA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7913D-9CD6-4B0E-BBB2-585F4736532D}" type="datetimeFigureOut">
              <a:rPr lang="en-US" smtClean="0"/>
              <a:t>10/30/2021</a:t>
            </a:fld>
            <a:endParaRPr lang="en-US"/>
          </a:p>
        </p:txBody>
      </p:sp>
      <p:sp>
        <p:nvSpPr>
          <p:cNvPr id="5" name="Footer Placeholder 4">
            <a:extLst>
              <a:ext uri="{FF2B5EF4-FFF2-40B4-BE49-F238E27FC236}">
                <a16:creationId xmlns:a16="http://schemas.microsoft.com/office/drawing/2014/main" id="{D6E91D13-1F5A-4893-B919-169E7F846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65A133-351F-4C8E-9323-6B55F6BAE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221AD-8A55-4D0B-A431-145112FA58DB}" type="slidenum">
              <a:rPr lang="en-US" smtClean="0"/>
              <a:t>‹#›</a:t>
            </a:fld>
            <a:endParaRPr lang="en-US"/>
          </a:p>
        </p:txBody>
      </p:sp>
      <p:pic>
        <p:nvPicPr>
          <p:cNvPr id="14" name="Picture 13">
            <a:extLst>
              <a:ext uri="{FF2B5EF4-FFF2-40B4-BE49-F238E27FC236}">
                <a16:creationId xmlns:a16="http://schemas.microsoft.com/office/drawing/2014/main" id="{A32247B9-4783-44CA-9AF7-2C6DBE7080D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43600"/>
            <a:ext cx="12192000" cy="914400"/>
          </a:xfrm>
          <a:prstGeom prst="rect">
            <a:avLst/>
          </a:prstGeom>
        </p:spPr>
      </p:pic>
    </p:spTree>
    <p:extLst>
      <p:ext uri="{BB962C8B-B14F-4D97-AF65-F5344CB8AC3E}">
        <p14:creationId xmlns:p14="http://schemas.microsoft.com/office/powerpoint/2010/main" val="1719461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16678B-Wet-Erase-Overhead-Transparency-Assorted/dp/B002R5AEC0" TargetMode="External"/><Relationship Id="rId2" Type="http://schemas.openxmlformats.org/officeDocument/2006/relationships/hyperlink" Target="https://www.amazon.com/Battle-Grid-Game-Mat-36/dp/B01MQHECU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amazon.com/K-T-Fancy-Folding-Storage-Rolling/dp/B07Y35799H" TargetMode="External"/><Relationship Id="rId4" Type="http://schemas.openxmlformats.org/officeDocument/2006/relationships/hyperlink" Target="https://www.amazon.com/Leather-Folding-Hexagon-Purple-Storage/dp/B07DZJJ7C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kobold.club/fight/#/encounter-builder" TargetMode="External"/><Relationship Id="rId13" Type="http://schemas.openxmlformats.org/officeDocument/2006/relationships/hyperlink" Target="https://media.wizards.com/2016/downloads/DND/SRD-OGL_V5.1.pdf" TargetMode="External"/><Relationship Id="rId3" Type="http://schemas.openxmlformats.org/officeDocument/2006/relationships/hyperlink" Target="https://www.reddit.com/r/DnD/wiki/getting_started" TargetMode="External"/><Relationship Id="rId7" Type="http://schemas.openxmlformats.org/officeDocument/2006/relationships/hyperlink" Target="https://watabou.itch.io/one-page-dungeon" TargetMode="External"/><Relationship Id="rId12" Type="http://schemas.openxmlformats.org/officeDocument/2006/relationships/hyperlink" Target="https://homebrewery.naturalcrit.com/" TargetMode="External"/><Relationship Id="rId2" Type="http://schemas.openxmlformats.org/officeDocument/2006/relationships/hyperlink" Target="https://old.reddit.com/" TargetMode="External"/><Relationship Id="rId1" Type="http://schemas.openxmlformats.org/officeDocument/2006/relationships/slideLayout" Target="../slideLayouts/slideLayout2.xml"/><Relationship Id="rId6" Type="http://schemas.openxmlformats.org/officeDocument/2006/relationships/hyperlink" Target="https://donjon.bin.sh/5e/" TargetMode="External"/><Relationship Id="rId11" Type="http://schemas.openxmlformats.org/officeDocument/2006/relationships/hyperlink" Target="https://youmeetinatavern.podbean.com/" TargetMode="External"/><Relationship Id="rId5" Type="http://schemas.openxmlformats.org/officeDocument/2006/relationships/hyperlink" Target="https://www.dmsguild.com/" TargetMode="External"/><Relationship Id="rId10" Type="http://schemas.openxmlformats.org/officeDocument/2006/relationships/hyperlink" Target="https://www.youtube.com/user/geekandsundry" TargetMode="External"/><Relationship Id="rId4" Type="http://schemas.openxmlformats.org/officeDocument/2006/relationships/hyperlink" Target="https://www.reddit.com/r/DnD/wiki/new_dm_guide" TargetMode="External"/><Relationship Id="rId9" Type="http://schemas.openxmlformats.org/officeDocument/2006/relationships/hyperlink" Target="https://www.youtube.com/channel/UCkVdb9Yr8fc05_VbAVfskCA" TargetMode="External"/><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old.reddit.com/r/DnDHomebrew/" TargetMode="External"/><Relationship Id="rId13" Type="http://schemas.openxmlformats.org/officeDocument/2006/relationships/hyperlink" Target="https://www.reddit.com/r/DnDBehindTheScreen/" TargetMode="External"/><Relationship Id="rId3" Type="http://schemas.openxmlformats.org/officeDocument/2006/relationships/hyperlink" Target="https://www.reddit.com/r/DnD/wiki/getting_started" TargetMode="External"/><Relationship Id="rId7" Type="http://schemas.openxmlformats.org/officeDocument/2006/relationships/hyperlink" Target="https://old.reddit.com/r/DnDBehindTheScreen/" TargetMode="External"/><Relationship Id="rId12" Type="http://schemas.openxmlformats.org/officeDocument/2006/relationships/hyperlink" Target="https://old.reddit.com/r/DMporn/" TargetMode="External"/><Relationship Id="rId17" Type="http://schemas.openxmlformats.org/officeDocument/2006/relationships/image" Target="../media/image5.png"/><Relationship Id="rId2" Type="http://schemas.openxmlformats.org/officeDocument/2006/relationships/hyperlink" Target="https://old.reddit.com/" TargetMode="External"/><Relationship Id="rId16" Type="http://schemas.openxmlformats.org/officeDocument/2006/relationships/hyperlink" Target="http://gdnd.wikidot.com/character-creation" TargetMode="External"/><Relationship Id="rId1" Type="http://schemas.openxmlformats.org/officeDocument/2006/relationships/slideLayout" Target="../slideLayouts/slideLayout2.xml"/><Relationship Id="rId6" Type="http://schemas.openxmlformats.org/officeDocument/2006/relationships/hyperlink" Target="https://old.reddit.com/r/DnD/" TargetMode="External"/><Relationship Id="rId11" Type="http://schemas.openxmlformats.org/officeDocument/2006/relationships/hyperlink" Target="https://old.reddit.com/r/DungeonsAndDragons/" TargetMode="External"/><Relationship Id="rId5" Type="http://schemas.openxmlformats.org/officeDocument/2006/relationships/hyperlink" Target="https://old.reddit.com/r/DMToolkit/" TargetMode="External"/><Relationship Id="rId15" Type="http://schemas.openxmlformats.org/officeDocument/2006/relationships/hyperlink" Target="https://dmdavid.com/tag/7-dungeons-dragons-character-builds-absurdly-good-at-one-thing/" TargetMode="External"/><Relationship Id="rId10" Type="http://schemas.openxmlformats.org/officeDocument/2006/relationships/hyperlink" Target="https://old.reddit.com/r/dndmonsters/" TargetMode="External"/><Relationship Id="rId4" Type="http://schemas.openxmlformats.org/officeDocument/2006/relationships/hyperlink" Target="https://www.reddit.com/r/DnD/wiki/new_dm_guide" TargetMode="External"/><Relationship Id="rId9" Type="http://schemas.openxmlformats.org/officeDocument/2006/relationships/hyperlink" Target="https://old.reddit.com/r/DMAcademy/" TargetMode="External"/><Relationship Id="rId14" Type="http://schemas.openxmlformats.org/officeDocument/2006/relationships/hyperlink" Target="https://www.reddit.com/r/onePageDunge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obold.club/fight/#/encounter-builder"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onjon.bin.sh/5e/" TargetMode="External"/><Relationship Id="rId7" Type="http://schemas.openxmlformats.org/officeDocument/2006/relationships/hyperlink" Target="https://azgaar.github.io/Fantasy-Map-Generator/" TargetMode="External"/><Relationship Id="rId2" Type="http://schemas.openxmlformats.org/officeDocument/2006/relationships/hyperlink" Target="https://www.dmsguild.com/" TargetMode="External"/><Relationship Id="rId1" Type="http://schemas.openxmlformats.org/officeDocument/2006/relationships/slideLayout" Target="../slideLayouts/slideLayout2.xml"/><Relationship Id="rId6" Type="http://schemas.openxmlformats.org/officeDocument/2006/relationships/hyperlink" Target="https://homebrewery.naturalcrit.com/" TargetMode="External"/><Relationship Id="rId5" Type="http://schemas.openxmlformats.org/officeDocument/2006/relationships/hyperlink" Target="https://kobold.club/fight/#/encounter-builder" TargetMode="External"/><Relationship Id="rId4" Type="http://schemas.openxmlformats.org/officeDocument/2006/relationships/hyperlink" Target="https://watabou.itch.io/one-page-dungeon" TargetMode="External"/></Relationships>
</file>

<file path=ppt/slides/_rels/slide52.xml.rels><?xml version="1.0" encoding="UTF-8" standalone="yes"?>
<Relationships xmlns="http://schemas.openxmlformats.org/package/2006/relationships"><Relationship Id="rId8" Type="http://schemas.openxmlformats.org/officeDocument/2006/relationships/hyperlink" Target="https://old.reddit.com/r/dndmonsters/" TargetMode="External"/><Relationship Id="rId13" Type="http://schemas.openxmlformats.org/officeDocument/2006/relationships/hyperlink" Target="https://dmdavid.com/tag/7-dungeons-dragons-character-builds-absurdly-good-at-one-thing/" TargetMode="External"/><Relationship Id="rId3" Type="http://schemas.openxmlformats.org/officeDocument/2006/relationships/hyperlink" Target="https://old.reddit.com/r/DMToolkit/" TargetMode="External"/><Relationship Id="rId7" Type="http://schemas.openxmlformats.org/officeDocument/2006/relationships/hyperlink" Target="https://old.reddit.com/r/DMAcademy/" TargetMode="External"/><Relationship Id="rId12" Type="http://schemas.openxmlformats.org/officeDocument/2006/relationships/hyperlink" Target="https://www.reddit.com/r/onePageDungeon/" TargetMode="External"/><Relationship Id="rId2" Type="http://schemas.openxmlformats.org/officeDocument/2006/relationships/hyperlink" Target="https://old.reddit.com/" TargetMode="External"/><Relationship Id="rId1" Type="http://schemas.openxmlformats.org/officeDocument/2006/relationships/slideLayout" Target="../slideLayouts/slideLayout2.xml"/><Relationship Id="rId6" Type="http://schemas.openxmlformats.org/officeDocument/2006/relationships/hyperlink" Target="https://old.reddit.com/r/DnDHomebrew/" TargetMode="External"/><Relationship Id="rId11" Type="http://schemas.openxmlformats.org/officeDocument/2006/relationships/hyperlink" Target="https://www.reddit.com/r/DnDBehindTheScreen/" TargetMode="External"/><Relationship Id="rId5" Type="http://schemas.openxmlformats.org/officeDocument/2006/relationships/hyperlink" Target="https://old.reddit.com/r/DnDBehindTheScreen/" TargetMode="External"/><Relationship Id="rId15" Type="http://schemas.openxmlformats.org/officeDocument/2006/relationships/image" Target="../media/image5.png"/><Relationship Id="rId10" Type="http://schemas.openxmlformats.org/officeDocument/2006/relationships/hyperlink" Target="https://old.reddit.com/r/DMporn/" TargetMode="External"/><Relationship Id="rId4" Type="http://schemas.openxmlformats.org/officeDocument/2006/relationships/hyperlink" Target="https://old.reddit.com/r/DnD/" TargetMode="External"/><Relationship Id="rId9" Type="http://schemas.openxmlformats.org/officeDocument/2006/relationships/hyperlink" Target="https://old.reddit.com/r/DungeonsAndDragons/" TargetMode="External"/><Relationship Id="rId14" Type="http://schemas.openxmlformats.org/officeDocument/2006/relationships/hyperlink" Target="http://gdnd.wikidot.com/character-creation"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dndbeyond.com/" TargetMode="External"/><Relationship Id="rId2" Type="http://schemas.openxmlformats.org/officeDocument/2006/relationships/hyperlink" Target="https://media.wizards.com/2018/dnd/downloads/DnD_BasicRules_2018.pdf"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ED5BC3D8-E24C-410C-97E8-D9473EB85E22}"/>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949365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C45D-96EB-431F-A2E3-7E48C7BF7902}"/>
              </a:ext>
            </a:extLst>
          </p:cNvPr>
          <p:cNvSpPr>
            <a:spLocks noGrp="1"/>
          </p:cNvSpPr>
          <p:nvPr>
            <p:ph type="title"/>
          </p:nvPr>
        </p:nvSpPr>
        <p:spPr/>
        <p:txBody>
          <a:bodyPr/>
          <a:lstStyle/>
          <a:p>
            <a:r>
              <a:rPr lang="en-US" dirty="0"/>
              <a:t>Tools We Use</a:t>
            </a:r>
            <a:r>
              <a:rPr lang="en-US" baseline="0" dirty="0"/>
              <a:t> (Recommended)</a:t>
            </a:r>
            <a:endParaRPr lang="en-US" dirty="0"/>
          </a:p>
        </p:txBody>
      </p:sp>
      <p:sp>
        <p:nvSpPr>
          <p:cNvPr id="3" name="Content Placeholder 2">
            <a:extLst>
              <a:ext uri="{FF2B5EF4-FFF2-40B4-BE49-F238E27FC236}">
                <a16:creationId xmlns:a16="http://schemas.microsoft.com/office/drawing/2014/main" id="{FE9628FE-3CBF-4B11-8843-4A367854B7E5}"/>
              </a:ext>
            </a:extLst>
          </p:cNvPr>
          <p:cNvSpPr>
            <a:spLocks noGrp="1"/>
          </p:cNvSpPr>
          <p:nvPr>
            <p:ph idx="1"/>
          </p:nvPr>
        </p:nvSpPr>
        <p:spPr/>
        <p:txBody>
          <a:bodyPr vert="horz" lIns="91440" tIns="45720" rIns="91440" bIns="45720" rtlCol="0" anchor="t">
            <a:normAutofit fontScale="77500" lnSpcReduction="20000"/>
          </a:bodyPr>
          <a:lstStyle/>
          <a:p>
            <a:r>
              <a:rPr lang="en-US" dirty="0"/>
              <a:t>Play Mat and Wet</a:t>
            </a:r>
            <a:r>
              <a:rPr lang="en-US" baseline="0" dirty="0"/>
              <a:t> Erase Markers</a:t>
            </a:r>
          </a:p>
          <a:p>
            <a:pPr lvl="2">
              <a:buFont typeface="Wingdings" panose="020B0604020202020204" pitchFamily="34" charset="0"/>
              <a:buChar char="§"/>
            </a:pPr>
            <a:r>
              <a:rPr lang="en-US" dirty="0"/>
              <a:t>Mat ($27.99) </a:t>
            </a:r>
            <a:r>
              <a:rPr lang="en-US" baseline="0" dirty="0">
                <a:hlinkClick r:id="rId2"/>
              </a:rPr>
              <a:t>https://www.amazon.com/Battle-Grid-Game-Mat-36/dp/B01MQHECUR/</a:t>
            </a:r>
            <a:endParaRPr lang="en-US" baseline="0" dirty="0">
              <a:cs typeface="Calibri" panose="020F0502020204030204"/>
            </a:endParaRPr>
          </a:p>
          <a:p>
            <a:pPr lvl="2">
              <a:buFont typeface="Wingdings" panose="020B0604020202020204" pitchFamily="34" charset="0"/>
              <a:buChar char="§"/>
            </a:pPr>
            <a:r>
              <a:rPr lang="en-US" dirty="0"/>
              <a:t>Markers ($12.99) </a:t>
            </a:r>
            <a:r>
              <a:rPr lang="en-US" dirty="0">
                <a:hlinkClick r:id="rId3"/>
              </a:rPr>
              <a:t>https://www.amazon.com/16678B-Wet-Erase-Overhead-Transparency-Assorted/dp/B002R5AEC0</a:t>
            </a:r>
            <a:r>
              <a:rPr lang="en-US" dirty="0"/>
              <a:t> </a:t>
            </a:r>
            <a:endParaRPr lang="en-US" baseline="0" dirty="0">
              <a:cs typeface="Calibri"/>
            </a:endParaRPr>
          </a:p>
          <a:p>
            <a:pPr lvl="0"/>
            <a:r>
              <a:rPr lang="en-US" baseline="0" dirty="0"/>
              <a:t>Dice Tray</a:t>
            </a:r>
            <a:endParaRPr lang="en-US" dirty="0"/>
          </a:p>
          <a:p>
            <a:pPr lvl="2">
              <a:buFont typeface="Wingdings" panose="020B0604020202020204" pitchFamily="34" charset="0"/>
              <a:buChar char="§"/>
            </a:pPr>
            <a:r>
              <a:rPr lang="en-US" baseline="0" dirty="0"/>
              <a:t>Single ($8.99)  </a:t>
            </a:r>
            <a:r>
              <a:rPr lang="en-US" baseline="0" dirty="0">
                <a:hlinkClick r:id="rId4"/>
              </a:rPr>
              <a:t>https://www.amazon.com/Leather-Folding-Hexagon-Purple-Storage/dp/B07DZJJ7CS</a:t>
            </a:r>
            <a:endParaRPr lang="en-US" baseline="0" dirty="0">
              <a:cs typeface="Calibri" panose="020F0502020204030204"/>
            </a:endParaRPr>
          </a:p>
          <a:p>
            <a:pPr lvl="2">
              <a:buFont typeface="Wingdings" panose="020B0604020202020204" pitchFamily="34" charset="0"/>
              <a:buChar char="§"/>
            </a:pPr>
            <a:r>
              <a:rPr lang="en-US" dirty="0"/>
              <a:t>Set of </a:t>
            </a:r>
            <a:r>
              <a:rPr lang="en-US" baseline="0" dirty="0"/>
              <a:t>4 ($16.99) </a:t>
            </a:r>
            <a:r>
              <a:rPr lang="en-US" baseline="0" dirty="0">
                <a:hlinkClick r:id="rId5"/>
              </a:rPr>
              <a:t>https://www.amazon.com/K-T-Fancy-Folding-Storage-Rolling/dp/B07Y35799H</a:t>
            </a:r>
            <a:endParaRPr lang="en-US" baseline="0" dirty="0">
              <a:cs typeface="Calibri" panose="020F0502020204030204"/>
            </a:endParaRPr>
          </a:p>
          <a:p>
            <a:r>
              <a:rPr lang="en-US" dirty="0"/>
              <a:t>Mini’s</a:t>
            </a:r>
          </a:p>
          <a:p>
            <a:pPr lvl="2">
              <a:buFont typeface="Wingdings" panose="020B0604020202020204" pitchFamily="34" charset="0"/>
              <a:buChar char="§"/>
            </a:pPr>
            <a:r>
              <a:rPr lang="en-US" dirty="0"/>
              <a:t>~$5.99 for two – I recommend your Local Gaming Store (LGS) for these</a:t>
            </a:r>
            <a:endParaRPr lang="en-US" dirty="0">
              <a:cs typeface="Calibri" panose="020F0502020204030204"/>
            </a:endParaRPr>
          </a:p>
          <a:p>
            <a:r>
              <a:rPr lang="en-US" baseline="0" dirty="0"/>
              <a:t>Soda</a:t>
            </a:r>
            <a:r>
              <a:rPr lang="en-US" dirty="0"/>
              <a:t> Rings </a:t>
            </a:r>
            <a:endParaRPr lang="en-US" dirty="0">
              <a:cs typeface="Calibri"/>
            </a:endParaRPr>
          </a:p>
          <a:p>
            <a:pPr lvl="2">
              <a:buFont typeface="Wingdings" panose="020B0604020202020204" pitchFamily="34" charset="0"/>
              <a:buChar char="§"/>
            </a:pPr>
            <a:r>
              <a:rPr lang="en-US" dirty="0"/>
              <a:t>(Free*) these are the plastic rings on a soda (and other) bottle.</a:t>
            </a:r>
            <a:endParaRPr lang="en-US" dirty="0">
              <a:cs typeface="Calibri" panose="020F0502020204030204"/>
            </a:endParaRPr>
          </a:p>
          <a:p>
            <a:r>
              <a:rPr lang="en-US" baseline="0" dirty="0"/>
              <a:t>Counters</a:t>
            </a:r>
            <a:endParaRPr lang="en-US" baseline="0" dirty="0">
              <a:cs typeface="Calibri"/>
            </a:endParaRPr>
          </a:p>
          <a:p>
            <a:pPr lvl="2">
              <a:buFont typeface="Wingdings" panose="020B0604020202020204" pitchFamily="34" charset="0"/>
              <a:buChar char="§"/>
            </a:pPr>
            <a:r>
              <a:rPr lang="en-US" dirty="0"/>
              <a:t>Each D&amp;D Mini package contains 2, but you can use coins, tokens, poker chips…..</a:t>
            </a:r>
            <a:endParaRPr lang="en-US" dirty="0">
              <a:cs typeface="Calibri" panose="020F0502020204030204"/>
            </a:endParaRPr>
          </a:p>
          <a:p>
            <a:r>
              <a:rPr lang="en-US" dirty="0"/>
              <a:t>DM Screen</a:t>
            </a:r>
          </a:p>
          <a:p>
            <a:pPr lvl="2">
              <a:buFont typeface="Wingdings" panose="020B0604020202020204" pitchFamily="34" charset="0"/>
              <a:buChar char="§"/>
            </a:pPr>
            <a:r>
              <a:rPr lang="en-US" dirty="0"/>
              <a:t>Allows you to have notes and info, as well as make rolls without revealing the result *Optional</a:t>
            </a:r>
            <a:endParaRPr lang="en-US" dirty="0">
              <a:cs typeface="Calibri" panose="020F0502020204030204"/>
            </a:endParaRPr>
          </a:p>
          <a:p>
            <a:pPr lvl="2"/>
            <a:endParaRPr lang="en-US" baseline="0" dirty="0"/>
          </a:p>
          <a:p>
            <a:pPr lvl="2"/>
            <a:endParaRPr lang="en-US" baseline="0" dirty="0"/>
          </a:p>
          <a:p>
            <a:pPr lvl="1"/>
            <a:endParaRPr lang="en-US" dirty="0"/>
          </a:p>
        </p:txBody>
      </p:sp>
      <p:pic>
        <p:nvPicPr>
          <p:cNvPr id="5" name="Picture 4" descr="A close up of a plant&#10;&#10;Description generated with high confidence">
            <a:extLst>
              <a:ext uri="{FF2B5EF4-FFF2-40B4-BE49-F238E27FC236}">
                <a16:creationId xmlns:a16="http://schemas.microsoft.com/office/drawing/2014/main" id="{5842970A-5D8C-4F5B-B106-255DD95F121F}"/>
              </a:ext>
            </a:extLst>
          </p:cNvPr>
          <p:cNvPicPr>
            <a:picLocks noChangeAspect="1"/>
          </p:cNvPicPr>
          <p:nvPr/>
        </p:nvPicPr>
        <p:blipFill>
          <a:blip r:embed="rId6"/>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66062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fontScale="70000" lnSpcReduction="20000"/>
          </a:bodyPr>
          <a:lstStyle/>
          <a:p>
            <a:r>
              <a:rPr lang="en-US" dirty="0"/>
              <a:t>Reddit - At least 10 subreddits for D&amp;D </a:t>
            </a:r>
            <a:r>
              <a:rPr lang="en-US" sz="2000" dirty="0">
                <a:hlinkClick r:id="rId2"/>
              </a:rPr>
              <a:t>https://old.reddit.com</a:t>
            </a:r>
            <a:r>
              <a:rPr lang="en-US" sz="2000" dirty="0"/>
              <a:t> </a:t>
            </a:r>
          </a:p>
          <a:p>
            <a:pPr lvl="1">
              <a:buFont typeface="Wingdings" panose="020B0604020202020204" pitchFamily="34" charset="0"/>
              <a:buChar char="§"/>
            </a:pPr>
            <a:r>
              <a:rPr lang="en-US" sz="2000" dirty="0">
                <a:ea typeface="+mn-lt"/>
                <a:cs typeface="+mn-lt"/>
              </a:rPr>
              <a:t>Getting Started: Player - </a:t>
            </a:r>
            <a:r>
              <a:rPr lang="en-US" sz="2000" dirty="0">
                <a:ea typeface="+mn-lt"/>
                <a:cs typeface="+mn-lt"/>
                <a:hlinkClick r:id="rId3"/>
              </a:rPr>
              <a:t>https://www.reddit.com/r/DnD/wiki/getting_started</a:t>
            </a:r>
            <a:r>
              <a:rPr lang="en-US" sz="2000" dirty="0">
                <a:ea typeface="+mn-lt"/>
                <a:cs typeface="+mn-lt"/>
              </a:rPr>
              <a:t> </a:t>
            </a:r>
          </a:p>
          <a:p>
            <a:pPr lvl="1">
              <a:buFont typeface="Wingdings" panose="020B0604020202020204" pitchFamily="34" charset="0"/>
              <a:buChar char="§"/>
            </a:pPr>
            <a:r>
              <a:rPr lang="en-US" sz="2000" dirty="0">
                <a:ea typeface="+mn-lt"/>
                <a:cs typeface="+mn-lt"/>
              </a:rPr>
              <a:t>Getting Started: DM - </a:t>
            </a:r>
            <a:r>
              <a:rPr lang="en-US" sz="2000" dirty="0">
                <a:ea typeface="+mn-lt"/>
                <a:cs typeface="+mn-lt"/>
                <a:hlinkClick r:id="rId4"/>
              </a:rPr>
              <a:t>https://www.reddit.com/r/DnD/wiki/new_dm_guide</a:t>
            </a:r>
            <a:r>
              <a:rPr lang="en-US" sz="2000" dirty="0">
                <a:ea typeface="+mn-lt"/>
                <a:cs typeface="+mn-lt"/>
              </a:rPr>
              <a:t> </a:t>
            </a:r>
            <a:endParaRPr lang="en-US" sz="2000" dirty="0">
              <a:cs typeface="Calibri" panose="020F0502020204030204"/>
            </a:endParaRPr>
          </a:p>
          <a:p>
            <a:r>
              <a:rPr lang="en-US" dirty="0"/>
              <a:t>DMs Guild</a:t>
            </a:r>
          </a:p>
          <a:p>
            <a:pPr lvl="1">
              <a:buFont typeface="Wingdings" panose="020B0604020202020204" pitchFamily="34" charset="0"/>
              <a:buChar char="§"/>
            </a:pPr>
            <a:r>
              <a:rPr lang="en-US" sz="2000" dirty="0"/>
              <a:t>Tons of free content, including adventures: </a:t>
            </a:r>
            <a:r>
              <a:rPr lang="en-US" sz="2000" dirty="0">
                <a:hlinkClick r:id="rId5"/>
              </a:rPr>
              <a:t>https://www.dmsguild.com/</a:t>
            </a:r>
            <a:r>
              <a:rPr lang="en-US" sz="2000" dirty="0"/>
              <a:t> </a:t>
            </a:r>
            <a:endParaRPr lang="en-US" sz="1600" dirty="0">
              <a:cs typeface="Calibri"/>
            </a:endParaRPr>
          </a:p>
          <a:p>
            <a:r>
              <a:rPr lang="en-US" dirty="0" err="1"/>
              <a:t>DonJon</a:t>
            </a:r>
            <a:r>
              <a:rPr lang="en-US" dirty="0"/>
              <a:t> – </a:t>
            </a:r>
            <a:r>
              <a:rPr lang="en-US" sz="2000" dirty="0"/>
              <a:t>The best tools here are: Random Dungeon Generator, Encounter Size Calc, Random Generator: </a:t>
            </a:r>
            <a:r>
              <a:rPr lang="en-US" sz="2000" dirty="0">
                <a:hlinkClick r:id="rId6"/>
              </a:rPr>
              <a:t>https://donjon.bin.sh/5e/</a:t>
            </a:r>
            <a:r>
              <a:rPr lang="en-US" sz="2000" dirty="0"/>
              <a:t> </a:t>
            </a:r>
            <a:endParaRPr lang="en-US" sz="2000" dirty="0">
              <a:cs typeface="Calibri"/>
            </a:endParaRPr>
          </a:p>
          <a:p>
            <a:r>
              <a:rPr lang="en-US" dirty="0"/>
              <a:t>One Page Dungeon – </a:t>
            </a:r>
            <a:r>
              <a:rPr lang="en-US" sz="2000" dirty="0"/>
              <a:t>Every refresh is a new dungeon (Hint: Print to PDF) </a:t>
            </a:r>
            <a:r>
              <a:rPr lang="en-US" sz="2000" dirty="0">
                <a:hlinkClick r:id="rId7"/>
              </a:rPr>
              <a:t>https://watabou.itch.io/one-page-dungeon</a:t>
            </a:r>
            <a:r>
              <a:rPr lang="en-US" sz="2000" dirty="0"/>
              <a:t> </a:t>
            </a:r>
            <a:endParaRPr lang="en-US" sz="2000" dirty="0">
              <a:cs typeface="Calibri"/>
            </a:endParaRPr>
          </a:p>
          <a:p>
            <a:r>
              <a:rPr lang="en-US" dirty="0"/>
              <a:t>Kobold Fight Club – </a:t>
            </a:r>
            <a:r>
              <a:rPr lang="en-US" sz="2000" dirty="0"/>
              <a:t>Really good encounter builder </a:t>
            </a:r>
            <a:r>
              <a:rPr lang="en-US" sz="2000" dirty="0">
                <a:hlinkClick r:id="rId8"/>
              </a:rPr>
              <a:t>https://kobold.club/fight/#/encounter-builder</a:t>
            </a:r>
            <a:r>
              <a:rPr lang="en-US" sz="2000" dirty="0"/>
              <a:t> </a:t>
            </a:r>
            <a:endParaRPr lang="en-US" dirty="0"/>
          </a:p>
          <a:p>
            <a:r>
              <a:rPr lang="en-US" dirty="0"/>
              <a:t>YouTube</a:t>
            </a:r>
          </a:p>
          <a:p>
            <a:pPr lvl="1">
              <a:buFont typeface="Wingdings" panose="020B0604020202020204" pitchFamily="34" charset="0"/>
              <a:buChar char="§"/>
            </a:pPr>
            <a:r>
              <a:rPr lang="en-US" sz="2000" dirty="0"/>
              <a:t>Matt Coleville (The best resource for a DM) - </a:t>
            </a:r>
            <a:r>
              <a:rPr lang="en-US" sz="2000" dirty="0">
                <a:hlinkClick r:id="rId9"/>
              </a:rPr>
              <a:t>https://www.youtube.com/channel/UCkVdb9Yr8fc05_VbAVfskCA</a:t>
            </a:r>
            <a:r>
              <a:rPr lang="en-US" sz="2000" dirty="0"/>
              <a:t> </a:t>
            </a:r>
            <a:endParaRPr lang="en-US" sz="2000" dirty="0">
              <a:cs typeface="Calibri"/>
            </a:endParaRPr>
          </a:p>
          <a:p>
            <a:pPr lvl="1">
              <a:buFont typeface="Wingdings" panose="020B0604020202020204" pitchFamily="34" charset="0"/>
              <a:buChar char="§"/>
            </a:pPr>
            <a:r>
              <a:rPr lang="en-US" sz="2000" dirty="0"/>
              <a:t>Matt Mercer (of</a:t>
            </a:r>
            <a:r>
              <a:rPr lang="en-US" sz="2000" baseline="0" dirty="0"/>
              <a:t> Critical Role fame</a:t>
            </a:r>
            <a:r>
              <a:rPr lang="en-US" sz="2000" dirty="0"/>
              <a:t>) - </a:t>
            </a:r>
            <a:r>
              <a:rPr lang="en-US" sz="2000" dirty="0">
                <a:hlinkClick r:id="rId10"/>
              </a:rPr>
              <a:t>https://www.youtube.com/user/geekandsundry</a:t>
            </a:r>
            <a:r>
              <a:rPr lang="en-US" sz="2000" dirty="0"/>
              <a:t> </a:t>
            </a:r>
            <a:endParaRPr lang="en-US" sz="2000" baseline="0" dirty="0">
              <a:cs typeface="Calibri"/>
            </a:endParaRPr>
          </a:p>
          <a:p>
            <a:pPr lvl="0"/>
            <a:r>
              <a:rPr lang="en-US" dirty="0"/>
              <a:t>Podcasts</a:t>
            </a:r>
          </a:p>
          <a:p>
            <a:pPr lvl="1">
              <a:buFont typeface="Wingdings" panose="020B0604020202020204" pitchFamily="34" charset="0"/>
              <a:buChar char="§"/>
            </a:pPr>
            <a:r>
              <a:rPr lang="en-US" sz="2000" dirty="0"/>
              <a:t>YMIAT</a:t>
            </a:r>
            <a:r>
              <a:rPr lang="en-US" sz="2000" baseline="0" dirty="0"/>
              <a:t> – You Met in a </a:t>
            </a:r>
            <a:r>
              <a:rPr lang="en-US" sz="2000" dirty="0"/>
              <a:t>Tavern - </a:t>
            </a:r>
            <a:r>
              <a:rPr lang="en-US" sz="2000" dirty="0">
                <a:hlinkClick r:id="rId11"/>
              </a:rPr>
              <a:t>https://youmeetinatavern.podbean.com/</a:t>
            </a:r>
            <a:r>
              <a:rPr lang="en-US" sz="2000" dirty="0"/>
              <a:t> </a:t>
            </a:r>
            <a:endParaRPr lang="en-US" sz="2000" baseline="0" dirty="0">
              <a:cs typeface="Calibri"/>
            </a:endParaRPr>
          </a:p>
          <a:p>
            <a:pPr lvl="1">
              <a:buFont typeface="Wingdings" panose="020B0604020202020204" pitchFamily="34" charset="0"/>
              <a:buChar char="§"/>
            </a:pPr>
            <a:r>
              <a:rPr lang="en-US" sz="2000" dirty="0"/>
              <a:t>Critical Role - </a:t>
            </a:r>
            <a:r>
              <a:rPr lang="en-US" sz="2000" dirty="0">
                <a:hlinkClick r:id="rId10"/>
              </a:rPr>
              <a:t>https://www.youtube.com/user/geekandsundry</a:t>
            </a:r>
            <a:r>
              <a:rPr lang="en-US" sz="2000" dirty="0"/>
              <a:t> </a:t>
            </a:r>
            <a:endParaRPr lang="en-US" sz="2000" dirty="0">
              <a:cs typeface="Calibri"/>
            </a:endParaRPr>
          </a:p>
          <a:p>
            <a:r>
              <a:rPr lang="en-US" sz="2900" dirty="0">
                <a:ea typeface="+mn-lt"/>
                <a:cs typeface="+mn-lt"/>
              </a:rPr>
              <a:t>The </a:t>
            </a:r>
            <a:r>
              <a:rPr lang="en-US" sz="2900" dirty="0" err="1">
                <a:ea typeface="+mn-lt"/>
                <a:cs typeface="+mn-lt"/>
              </a:rPr>
              <a:t>Hombrewery</a:t>
            </a:r>
            <a:endParaRPr lang="en-US" sz="2900" dirty="0">
              <a:ea typeface="+mn-lt"/>
              <a:cs typeface="+mn-lt"/>
            </a:endParaRPr>
          </a:p>
          <a:p>
            <a:pPr lvl="1">
              <a:buFont typeface="Wingdings" panose="020B0604020202020204" pitchFamily="34" charset="0"/>
              <a:buChar char="§"/>
            </a:pPr>
            <a:r>
              <a:rPr lang="en-US" sz="2000" dirty="0">
                <a:ea typeface="+mn-lt"/>
                <a:cs typeface="+mn-lt"/>
              </a:rPr>
              <a:t>Make your Homebrew look official: </a:t>
            </a:r>
            <a:r>
              <a:rPr lang="en-US" sz="2000" dirty="0">
                <a:ea typeface="+mn-lt"/>
                <a:cs typeface="+mn-lt"/>
                <a:hlinkClick r:id="rId12"/>
              </a:rPr>
              <a:t>https://homebrewery.naturalcrit.com/</a:t>
            </a:r>
            <a:r>
              <a:rPr lang="en-US" sz="2000" dirty="0">
                <a:ea typeface="+mn-lt"/>
                <a:cs typeface="+mn-lt"/>
              </a:rPr>
              <a:t> </a:t>
            </a:r>
          </a:p>
          <a:p>
            <a:r>
              <a:rPr lang="en-US" sz="2900" dirty="0">
                <a:ea typeface="+mn-lt"/>
                <a:cs typeface="+mn-lt"/>
              </a:rPr>
              <a:t>D&amp;D 5e SRD (System Resource Document) – Homebrew: </a:t>
            </a:r>
            <a:r>
              <a:rPr lang="en-US" sz="2000" dirty="0">
                <a:ea typeface="+mn-lt"/>
                <a:cs typeface="+mn-lt"/>
                <a:hlinkClick r:id="rId13"/>
              </a:rPr>
              <a:t>https://media.wizards.com/2016/downloads/DND/SRD-OGL_V5.1.pdf</a:t>
            </a:r>
            <a:endParaRPr lang="en-US" sz="2000" dirty="0">
              <a:ea typeface="+mn-lt"/>
              <a:cs typeface="+mn-lt"/>
            </a:endParaRP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4"/>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93244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Reddit - At least 10 subreddits for D&amp;D </a:t>
            </a:r>
            <a:r>
              <a:rPr lang="en-US" sz="2000" dirty="0">
                <a:hlinkClick r:id="rId2"/>
              </a:rPr>
              <a:t>https://old.reddit.com</a:t>
            </a:r>
            <a:r>
              <a:rPr lang="en-US" sz="2000" dirty="0"/>
              <a:t> </a:t>
            </a:r>
          </a:p>
          <a:p>
            <a:pPr lvl="1">
              <a:buFont typeface="Wingdings" panose="020B0604020202020204" pitchFamily="34" charset="0"/>
              <a:buChar char="§"/>
            </a:pPr>
            <a:r>
              <a:rPr lang="en-US" sz="2000" dirty="0">
                <a:ea typeface="+mn-lt"/>
                <a:cs typeface="+mn-lt"/>
              </a:rPr>
              <a:t>Getting Started: Player - </a:t>
            </a:r>
            <a:r>
              <a:rPr lang="en-US" sz="2000" dirty="0">
                <a:ea typeface="+mn-lt"/>
                <a:cs typeface="+mn-lt"/>
                <a:hlinkClick r:id="rId3"/>
              </a:rPr>
              <a:t>https://www.reddit.com/r/DnD/wiki/getting_started</a:t>
            </a:r>
            <a:r>
              <a:rPr lang="en-US" sz="2000" dirty="0">
                <a:ea typeface="+mn-lt"/>
                <a:cs typeface="+mn-lt"/>
              </a:rPr>
              <a:t> </a:t>
            </a:r>
          </a:p>
          <a:p>
            <a:pPr lvl="1">
              <a:buFont typeface="Wingdings" panose="020B0604020202020204" pitchFamily="34" charset="0"/>
              <a:buChar char="§"/>
            </a:pPr>
            <a:r>
              <a:rPr lang="en-US" sz="2000" dirty="0">
                <a:ea typeface="+mn-lt"/>
                <a:cs typeface="+mn-lt"/>
              </a:rPr>
              <a:t>Getting Started: DM - </a:t>
            </a:r>
            <a:r>
              <a:rPr lang="en-US" sz="2000" dirty="0">
                <a:ea typeface="+mn-lt"/>
                <a:cs typeface="+mn-lt"/>
                <a:hlinkClick r:id="rId4"/>
              </a:rPr>
              <a:t>https://www.reddit.com/r/DnD/wiki/new_dm_guide</a:t>
            </a:r>
            <a:r>
              <a:rPr lang="en-US" sz="2000" dirty="0">
                <a:ea typeface="+mn-lt"/>
                <a:cs typeface="+mn-lt"/>
              </a:rPr>
              <a:t> </a:t>
            </a:r>
          </a:p>
          <a:p>
            <a:pPr lvl="2">
              <a:buFont typeface="Wingdings" panose="020B0604020202020204" pitchFamily="34" charset="0"/>
              <a:buChar char="§"/>
            </a:pPr>
            <a:r>
              <a:rPr lang="en-US" sz="1600" dirty="0">
                <a:cs typeface="Calibri" panose="020F0502020204030204"/>
                <a:hlinkClick r:id="rId5"/>
              </a:rPr>
              <a:t>https://old.reddit.com/r/DMToolkit/</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6"/>
              </a:rPr>
              <a:t>https://old.reddit.com/r/DnD/</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7"/>
              </a:rPr>
              <a:t>https://old.reddit.com/r/DnDBehindTheScreen/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8"/>
              </a:rPr>
              <a:t>https://old.reddit.com/r/DnDHomebrew/</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9"/>
              </a:rPr>
              <a:t>https://old.reddit.com/r/DMAcademy/</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0"/>
              </a:rPr>
              <a:t>https://old.reddit.com/r/dndmonsters/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1"/>
              </a:rPr>
              <a:t>https://old.reddit.com/r/DungeonsAndDragons/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2"/>
              </a:rPr>
              <a:t>https://old.reddit.com/r/DMporn/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3"/>
              </a:rPr>
              <a:t>https://www.reddit.com/r/DnDBehindTheScreen/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4"/>
              </a:rPr>
              <a:t>https://www.reddit.com/r/onePageDungeon/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5"/>
              </a:rPr>
              <a:t>https://dmdavid.com/tag/7-dungeons-dragons-character-builds-absurdly-good-at-one-thing/</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6"/>
              </a:rPr>
              <a:t>http://gdnd.wikidot.com/character-creation</a:t>
            </a:r>
            <a:r>
              <a:rPr lang="en-US" sz="1600" dirty="0">
                <a:cs typeface="Calibri" panose="020F0502020204030204"/>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7"/>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55898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13A9-C68D-4414-AB62-B3096D2FA42F}"/>
              </a:ext>
            </a:extLst>
          </p:cNvPr>
          <p:cNvSpPr>
            <a:spLocks noGrp="1"/>
          </p:cNvSpPr>
          <p:nvPr>
            <p:ph type="title"/>
          </p:nvPr>
        </p:nvSpPr>
        <p:spPr/>
        <p:txBody>
          <a:bodyPr/>
          <a:lstStyle/>
          <a:p>
            <a:r>
              <a:rPr lang="en-US" dirty="0"/>
              <a:t>Session Zero</a:t>
            </a:r>
          </a:p>
        </p:txBody>
      </p:sp>
      <p:sp>
        <p:nvSpPr>
          <p:cNvPr id="3" name="Content Placeholder 2">
            <a:extLst>
              <a:ext uri="{FF2B5EF4-FFF2-40B4-BE49-F238E27FC236}">
                <a16:creationId xmlns:a16="http://schemas.microsoft.com/office/drawing/2014/main" id="{F6C817D6-E6E6-47C3-84F9-8C3FB1941238}"/>
              </a:ext>
            </a:extLst>
          </p:cNvPr>
          <p:cNvSpPr>
            <a:spLocks noGrp="1"/>
          </p:cNvSpPr>
          <p:nvPr>
            <p:ph idx="1"/>
          </p:nvPr>
        </p:nvSpPr>
        <p:spPr/>
        <p:txBody>
          <a:bodyPr vert="horz" lIns="91440" tIns="45720" rIns="91440" bIns="45720" rtlCol="0" anchor="t">
            <a:normAutofit/>
          </a:bodyPr>
          <a:lstStyle/>
          <a:p>
            <a:r>
              <a:rPr lang="en-US" dirty="0"/>
              <a:t>Session Zero is a critical “Pre-game” session</a:t>
            </a:r>
          </a:p>
          <a:p>
            <a:r>
              <a:rPr lang="en-US" dirty="0"/>
              <a:t>Goals of Session Zero:</a:t>
            </a:r>
          </a:p>
          <a:p>
            <a:pPr lvl="1">
              <a:buFont typeface="Wingdings" panose="020B0604020202020204" pitchFamily="34" charset="0"/>
              <a:buChar char="§"/>
            </a:pPr>
            <a:r>
              <a:rPr lang="en-US" dirty="0"/>
              <a:t>Character</a:t>
            </a:r>
            <a:r>
              <a:rPr lang="en-US" baseline="0" dirty="0"/>
              <a:t> Creation</a:t>
            </a:r>
            <a:endParaRPr lang="en-US" baseline="0" dirty="0">
              <a:cs typeface="Calibri" panose="020F0502020204030204"/>
            </a:endParaRPr>
          </a:p>
          <a:p>
            <a:pPr lvl="1">
              <a:buFont typeface="Wingdings" panose="020B0604020202020204" pitchFamily="34" charset="0"/>
              <a:buChar char="§"/>
            </a:pPr>
            <a:r>
              <a:rPr lang="en-US" baseline="0" dirty="0"/>
              <a:t>Align player goals</a:t>
            </a:r>
            <a:endParaRPr lang="en-US" baseline="0" dirty="0">
              <a:cs typeface="Calibri" panose="020F0502020204030204"/>
            </a:endParaRPr>
          </a:p>
          <a:p>
            <a:pPr lvl="1">
              <a:buFont typeface="Wingdings" panose="020B0604020202020204" pitchFamily="34" charset="0"/>
              <a:buChar char="§"/>
            </a:pPr>
            <a:r>
              <a:rPr lang="en-US" baseline="0" dirty="0"/>
              <a:t>Provide background on the game world</a:t>
            </a:r>
          </a:p>
          <a:p>
            <a:pPr lvl="1">
              <a:buFont typeface="Wingdings" panose="020B0604020202020204" pitchFamily="34" charset="0"/>
              <a:buChar char="§"/>
            </a:pPr>
            <a:r>
              <a:rPr lang="en-US" dirty="0">
                <a:cs typeface="Calibri" panose="020F0502020204030204"/>
              </a:rPr>
              <a:t>Scheduling</a:t>
            </a:r>
          </a:p>
          <a:p>
            <a:pPr lvl="1">
              <a:buFont typeface="Wingdings" panose="020B0604020202020204" pitchFamily="34" charset="0"/>
              <a:buChar char="§"/>
            </a:pPr>
            <a:r>
              <a:rPr lang="en-US" baseline="0" dirty="0">
                <a:cs typeface="Calibri" panose="020F0502020204030204"/>
              </a:rPr>
              <a:t>Party make up</a:t>
            </a:r>
          </a:p>
          <a:p>
            <a:pPr lvl="1">
              <a:buFont typeface="Wingdings" panose="020B0604020202020204" pitchFamily="34" charset="0"/>
              <a:buChar char="§"/>
            </a:pPr>
            <a:r>
              <a:rPr lang="en-US" dirty="0">
                <a:cs typeface="Calibri" panose="020F0502020204030204"/>
              </a:rPr>
              <a:t>House Rules</a:t>
            </a:r>
            <a:endParaRPr lang="en-US" baseline="0" dirty="0">
              <a:cs typeface="Calibri" panose="020F0502020204030204"/>
            </a:endParaRPr>
          </a:p>
          <a:p>
            <a:pPr marL="457200" lvl="1" indent="0">
              <a:buNone/>
            </a:pPr>
            <a:endParaRPr lang="en-US" dirty="0"/>
          </a:p>
        </p:txBody>
      </p:sp>
      <p:pic>
        <p:nvPicPr>
          <p:cNvPr id="7" name="Picture 6" descr="A close up of a plant&#10;&#10;Description generated with high confidence">
            <a:extLst>
              <a:ext uri="{FF2B5EF4-FFF2-40B4-BE49-F238E27FC236}">
                <a16:creationId xmlns:a16="http://schemas.microsoft.com/office/drawing/2014/main" id="{665FD890-BD45-4BA0-B197-772C34696A20}"/>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8904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
        <p:nvSpPr>
          <p:cNvPr id="3" name="Content Placeholder 2">
            <a:extLst>
              <a:ext uri="{FF2B5EF4-FFF2-40B4-BE49-F238E27FC236}">
                <a16:creationId xmlns:a16="http://schemas.microsoft.com/office/drawing/2014/main" id="{03F871BE-B69F-4224-ACD2-0A294EBB88E7}"/>
              </a:ext>
            </a:extLst>
          </p:cNvPr>
          <p:cNvSpPr>
            <a:spLocks noGrp="1"/>
          </p:cNvSpPr>
          <p:nvPr>
            <p:ph sz="half" idx="1"/>
          </p:nvPr>
        </p:nvSpPr>
        <p:spPr/>
        <p:txBody>
          <a:bodyPr vert="horz" lIns="91440" tIns="45720" rIns="91440" bIns="45720" rtlCol="0" anchor="t">
            <a:normAutofit fontScale="92500"/>
          </a:bodyPr>
          <a:lstStyle/>
          <a:p>
            <a:r>
              <a:rPr lang="en-US" baseline="0" dirty="0"/>
              <a:t>20 questions</a:t>
            </a:r>
          </a:p>
          <a:p>
            <a:pPr lvl="1">
              <a:buFont typeface="Wingdings" panose="020B0604020202020204" pitchFamily="34" charset="0"/>
              <a:buChar char="§"/>
            </a:pPr>
            <a:r>
              <a:rPr lang="en-US" dirty="0"/>
              <a:t>What do you</a:t>
            </a:r>
            <a:r>
              <a:rPr lang="en-US" baseline="0" dirty="0"/>
              <a:t> look like </a:t>
            </a:r>
          </a:p>
          <a:p>
            <a:pPr lvl="1">
              <a:buFont typeface="Wingdings" panose="020B0604020202020204" pitchFamily="34" charset="0"/>
              <a:buChar char="§"/>
            </a:pPr>
            <a:r>
              <a:rPr lang="en-US" baseline="0" dirty="0"/>
              <a:t>How do strangers see you</a:t>
            </a:r>
            <a:endParaRPr lang="en-US" baseline="0" dirty="0">
              <a:cs typeface="Calibri" panose="020F0502020204030204"/>
            </a:endParaRPr>
          </a:p>
          <a:p>
            <a:pPr lvl="1">
              <a:buFont typeface="Wingdings" panose="020B0604020202020204" pitchFamily="34" charset="0"/>
              <a:buChar char="§"/>
            </a:pPr>
            <a:r>
              <a:rPr lang="en-US" baseline="0" dirty="0"/>
              <a:t>What was your upbringing</a:t>
            </a:r>
            <a:endParaRPr lang="en-US" baseline="0" dirty="0">
              <a:cs typeface="Calibri" panose="020F0502020204030204"/>
            </a:endParaRPr>
          </a:p>
          <a:p>
            <a:pPr lvl="1">
              <a:buFont typeface="Wingdings" panose="020B0604020202020204" pitchFamily="34" charset="0"/>
              <a:buChar char="§"/>
            </a:pPr>
            <a:r>
              <a:rPr lang="en-US" baseline="0" dirty="0"/>
              <a:t>Are you still in contact with people from your childhood</a:t>
            </a:r>
            <a:endParaRPr lang="en-US" baseline="0" dirty="0">
              <a:cs typeface="Calibri" panose="020F0502020204030204"/>
            </a:endParaRPr>
          </a:p>
          <a:p>
            <a:pPr lvl="1">
              <a:buFont typeface="Wingdings" panose="020B0604020202020204" pitchFamily="34" charset="0"/>
              <a:buChar char="§"/>
            </a:pPr>
            <a:r>
              <a:rPr lang="en-US" baseline="0" dirty="0"/>
              <a:t>Why did you become an adventurer</a:t>
            </a:r>
            <a:endParaRPr lang="en-US" baseline="0" dirty="0">
              <a:cs typeface="Calibri" panose="020F0502020204030204"/>
            </a:endParaRPr>
          </a:p>
          <a:p>
            <a:pPr lvl="1">
              <a:buFont typeface="Wingdings" panose="020B0604020202020204" pitchFamily="34" charset="0"/>
              <a:buChar char="§"/>
            </a:pPr>
            <a:r>
              <a:rPr lang="en-US" baseline="0" dirty="0"/>
              <a:t>Where have you been already</a:t>
            </a:r>
            <a:endParaRPr lang="en-US" baseline="0" dirty="0">
              <a:cs typeface="Calibri" panose="020F0502020204030204"/>
            </a:endParaRPr>
          </a:p>
          <a:p>
            <a:pPr lvl="1">
              <a:buFont typeface="Wingdings" panose="020B0604020202020204" pitchFamily="34" charset="0"/>
              <a:buChar char="§"/>
            </a:pPr>
            <a:r>
              <a:rPr lang="en-US" baseline="0" dirty="0"/>
              <a:t>Do you believe in the Gods?  Do you follow one?</a:t>
            </a:r>
            <a:endParaRPr lang="en-US" baseline="0" dirty="0">
              <a:cs typeface="Calibri" panose="020F0502020204030204"/>
            </a:endParaRPr>
          </a:p>
          <a:p>
            <a:pPr lvl="1">
              <a:buFont typeface="Wingdings" panose="020B0604020202020204" pitchFamily="34" charset="0"/>
              <a:buChar char="§"/>
            </a:pPr>
            <a:r>
              <a:rPr lang="en-US" baseline="0" dirty="0"/>
              <a:t>How do you feel about Magic?</a:t>
            </a:r>
            <a:endParaRPr lang="en-US" baseline="0" dirty="0">
              <a:cs typeface="Calibri" panose="020F0502020204030204"/>
            </a:endParaRPr>
          </a:p>
          <a:p>
            <a:pPr lvl="1">
              <a:buFont typeface="Wingdings" panose="020B0604020202020204" pitchFamily="34" charset="0"/>
              <a:buChar char="§"/>
            </a:pPr>
            <a:r>
              <a:rPr lang="en-US" baseline="0" dirty="0"/>
              <a:t>What is worth dying for?</a:t>
            </a:r>
            <a:endParaRPr lang="en-US" baseline="0" dirty="0">
              <a:cs typeface="Calibri" panose="020F0502020204030204"/>
            </a:endParaRPr>
          </a:p>
          <a:p>
            <a:pPr marL="457200" lvl="1" indent="0">
              <a:buNone/>
            </a:pPr>
            <a:endParaRPr lang="en-US" baseline="0" dirty="0"/>
          </a:p>
        </p:txBody>
      </p:sp>
      <p:sp>
        <p:nvSpPr>
          <p:cNvPr id="4" name="Content Placeholder 3">
            <a:extLst>
              <a:ext uri="{FF2B5EF4-FFF2-40B4-BE49-F238E27FC236}">
                <a16:creationId xmlns:a16="http://schemas.microsoft.com/office/drawing/2014/main" id="{0496F456-36EF-4813-A04E-DEEA870DBFAE}"/>
              </a:ext>
            </a:extLst>
          </p:cNvPr>
          <p:cNvSpPr>
            <a:spLocks noGrp="1"/>
          </p:cNvSpPr>
          <p:nvPr>
            <p:ph sz="half" idx="2"/>
          </p:nvPr>
        </p:nvSpPr>
        <p:spPr/>
        <p:txBody>
          <a:bodyPr>
            <a:normAutofit fontScale="92500"/>
          </a:bodyPr>
          <a:lstStyle/>
          <a:p>
            <a:r>
              <a:rPr lang="en-US" dirty="0"/>
              <a:t>20Q Cont’d</a:t>
            </a:r>
          </a:p>
          <a:p>
            <a:pPr lvl="1">
              <a:buFont typeface="Wingdings" panose="020B0604020202020204" pitchFamily="34" charset="0"/>
              <a:buChar char="§"/>
            </a:pPr>
            <a:r>
              <a:rPr lang="en-US" baseline="0" dirty="0"/>
              <a:t>What is your dream?</a:t>
            </a:r>
            <a:endParaRPr lang="en-US" baseline="0" dirty="0">
              <a:cs typeface="Calibri" panose="020F0502020204030204"/>
            </a:endParaRPr>
          </a:p>
          <a:p>
            <a:pPr lvl="1">
              <a:buFont typeface="Wingdings" panose="020B0604020202020204" pitchFamily="34" charset="0"/>
              <a:buChar char="§"/>
            </a:pPr>
            <a:r>
              <a:rPr lang="en-US" baseline="0" dirty="0"/>
              <a:t>What is your stance on morals or the law</a:t>
            </a:r>
            <a:endParaRPr lang="en-US" baseline="0" dirty="0">
              <a:cs typeface="Calibri" panose="020F0502020204030204"/>
            </a:endParaRPr>
          </a:p>
          <a:p>
            <a:pPr lvl="1">
              <a:buFont typeface="Wingdings" panose="020B0604020202020204" pitchFamily="34" charset="0"/>
              <a:buChar char="§"/>
            </a:pPr>
            <a:r>
              <a:rPr lang="en-US" baseline="0" dirty="0"/>
              <a:t>How do you deal with strangers?</a:t>
            </a:r>
            <a:endParaRPr lang="en-US" baseline="0" dirty="0">
              <a:cs typeface="Calibri" panose="020F0502020204030204"/>
            </a:endParaRPr>
          </a:p>
          <a:p>
            <a:pPr lvl="1">
              <a:buFont typeface="Wingdings" panose="020B0604020202020204" pitchFamily="34" charset="0"/>
              <a:buChar char="§"/>
            </a:pPr>
            <a:r>
              <a:rPr lang="en-US" baseline="0" dirty="0"/>
              <a:t>How do you place a value on a person's life? Animals?</a:t>
            </a:r>
            <a:endParaRPr lang="en-US" baseline="0" dirty="0">
              <a:cs typeface="Calibri" panose="020F0502020204030204"/>
            </a:endParaRPr>
          </a:p>
          <a:p>
            <a:pPr lvl="1">
              <a:buFont typeface="Wingdings" panose="020B0604020202020204" pitchFamily="34" charset="0"/>
              <a:buChar char="§"/>
            </a:pPr>
            <a:r>
              <a:rPr lang="en-US" baseline="0" dirty="0"/>
              <a:t>Do you see all races as the same?</a:t>
            </a:r>
            <a:endParaRPr lang="en-US" baseline="0" dirty="0">
              <a:cs typeface="Calibri" panose="020F0502020204030204"/>
            </a:endParaRPr>
          </a:p>
          <a:p>
            <a:pPr lvl="1">
              <a:buFont typeface="Wingdings" panose="020B0604020202020204" pitchFamily="34" charset="0"/>
              <a:buChar char="§"/>
            </a:pPr>
            <a:r>
              <a:rPr lang="en-US" baseline="0" dirty="0"/>
              <a:t>Does your hero like arts?</a:t>
            </a:r>
            <a:endParaRPr lang="en-US" baseline="0" dirty="0">
              <a:cs typeface="Calibri" panose="020F0502020204030204"/>
            </a:endParaRPr>
          </a:p>
          <a:p>
            <a:pPr lvl="1">
              <a:buFont typeface="Wingdings" panose="020B0604020202020204" pitchFamily="34" charset="0"/>
              <a:buChar char="§"/>
            </a:pPr>
            <a:r>
              <a:rPr lang="en-US" baseline="0" dirty="0"/>
              <a:t>What’s your favorite meal?</a:t>
            </a:r>
            <a:endParaRPr lang="en-US" baseline="0" dirty="0">
              <a:cs typeface="Calibri" panose="020F0502020204030204"/>
            </a:endParaRPr>
          </a:p>
          <a:p>
            <a:pPr lvl="1">
              <a:buFont typeface="Wingdings" panose="020B0604020202020204" pitchFamily="34" charset="0"/>
              <a:buChar char="§"/>
            </a:pPr>
            <a:r>
              <a:rPr lang="en-US" baseline="0" dirty="0"/>
              <a:t>What about love?</a:t>
            </a:r>
            <a:endParaRPr lang="en-US" baseline="0" dirty="0">
              <a:cs typeface="Calibri" panose="020F0502020204030204"/>
            </a:endParaRPr>
          </a:p>
          <a:p>
            <a:pPr lvl="1">
              <a:buFont typeface="Wingdings" panose="020B0604020202020204" pitchFamily="34" charset="0"/>
              <a:buChar char="§"/>
            </a:pPr>
            <a:r>
              <a:rPr lang="en-US" baseline="0" dirty="0"/>
              <a:t>Do you have a dark secret?</a:t>
            </a:r>
            <a:endParaRPr lang="en-US" baseline="0" dirty="0">
              <a:cs typeface="Calibri" panose="020F0502020204030204"/>
            </a:endParaRPr>
          </a:p>
          <a:p>
            <a:endParaRPr lang="en-US" dirty="0"/>
          </a:p>
        </p:txBody>
      </p:sp>
      <p:pic>
        <p:nvPicPr>
          <p:cNvPr id="5" name="Picture 4" descr="A close up of a plant&#10;&#10;Description generated with high confidence">
            <a:extLst>
              <a:ext uri="{FF2B5EF4-FFF2-40B4-BE49-F238E27FC236}">
                <a16:creationId xmlns:a16="http://schemas.microsoft.com/office/drawing/2014/main" id="{A31C11F8-6A51-4379-8B9F-F2266F6A3708}"/>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59930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
        <p:nvSpPr>
          <p:cNvPr id="3" name="Content Placeholder 2">
            <a:extLst>
              <a:ext uri="{FF2B5EF4-FFF2-40B4-BE49-F238E27FC236}">
                <a16:creationId xmlns:a16="http://schemas.microsoft.com/office/drawing/2014/main" id="{03F871BE-B69F-4224-ACD2-0A294EBB88E7}"/>
              </a:ext>
            </a:extLst>
          </p:cNvPr>
          <p:cNvSpPr>
            <a:spLocks noGrp="1"/>
          </p:cNvSpPr>
          <p:nvPr>
            <p:ph idx="1"/>
          </p:nvPr>
        </p:nvSpPr>
        <p:spPr>
          <a:xfrm>
            <a:off x="838200" y="1429138"/>
            <a:ext cx="10515600" cy="4747825"/>
          </a:xfrm>
        </p:spPr>
        <p:txBody>
          <a:bodyPr vert="horz" lIns="91440" tIns="45720" rIns="91440" bIns="45720" rtlCol="0" anchor="t">
            <a:normAutofit/>
          </a:bodyPr>
          <a:lstStyle/>
          <a:p>
            <a:r>
              <a:rPr lang="en-US" dirty="0"/>
              <a:t>How to roll</a:t>
            </a:r>
            <a:endParaRPr lang="en-US" dirty="0">
              <a:cs typeface="Calibri"/>
            </a:endParaRPr>
          </a:p>
          <a:p>
            <a:r>
              <a:rPr lang="en-US" dirty="0"/>
              <a:t>What</a:t>
            </a:r>
            <a:r>
              <a:rPr lang="en-US" baseline="0" dirty="0"/>
              <a:t> is important</a:t>
            </a:r>
            <a:endParaRPr lang="en-US" baseline="0" dirty="0">
              <a:cs typeface="Calibri"/>
            </a:endParaRPr>
          </a:p>
          <a:p>
            <a:r>
              <a:rPr lang="en-US" baseline="0" dirty="0"/>
              <a:t>Have fun</a:t>
            </a:r>
          </a:p>
          <a:p>
            <a:r>
              <a:rPr lang="en-US" baseline="0" dirty="0"/>
              <a:t>TALK TO THE OTHER PLAYERS</a:t>
            </a:r>
            <a:r>
              <a:rPr lang="en-US" dirty="0"/>
              <a:t>!!!</a:t>
            </a:r>
            <a:endParaRPr lang="en-US" baseline="0" dirty="0"/>
          </a:p>
        </p:txBody>
      </p:sp>
      <p:pic>
        <p:nvPicPr>
          <p:cNvPr id="5" name="Picture 4" descr="A close up of a plant&#10;&#10;Description generated with high confidence">
            <a:extLst>
              <a:ext uri="{FF2B5EF4-FFF2-40B4-BE49-F238E27FC236}">
                <a16:creationId xmlns:a16="http://schemas.microsoft.com/office/drawing/2014/main" id="{A31C11F8-6A51-4379-8B9F-F2266F6A3708}"/>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2732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92DD-F18D-49D7-A3E5-BB5C45C48D03}"/>
              </a:ext>
            </a:extLst>
          </p:cNvPr>
          <p:cNvSpPr>
            <a:spLocks noGrp="1"/>
          </p:cNvSpPr>
          <p:nvPr>
            <p:ph type="title"/>
          </p:nvPr>
        </p:nvSpPr>
        <p:spPr/>
        <p:txBody>
          <a:bodyPr/>
          <a:lstStyle/>
          <a:p>
            <a:r>
              <a:rPr lang="en-US" dirty="0"/>
              <a:t>Let’s Build a Character</a:t>
            </a:r>
          </a:p>
        </p:txBody>
      </p:sp>
      <p:sp>
        <p:nvSpPr>
          <p:cNvPr id="3" name="Content Placeholder 2">
            <a:extLst>
              <a:ext uri="{FF2B5EF4-FFF2-40B4-BE49-F238E27FC236}">
                <a16:creationId xmlns:a16="http://schemas.microsoft.com/office/drawing/2014/main" id="{110DC912-365D-4BF4-B57B-87F18933E384}"/>
              </a:ext>
            </a:extLst>
          </p:cNvPr>
          <p:cNvSpPr>
            <a:spLocks noGrp="1"/>
          </p:cNvSpPr>
          <p:nvPr>
            <p:ph idx="1"/>
          </p:nvPr>
        </p:nvSpPr>
        <p:spPr/>
        <p:txBody>
          <a:bodyPr vert="horz" lIns="91440" tIns="45720" rIns="91440" bIns="45720" rtlCol="0" anchor="t">
            <a:normAutofit/>
          </a:bodyPr>
          <a:lstStyle/>
          <a:p>
            <a:r>
              <a:rPr lang="en-US" sz="2800" kern="1200" dirty="0">
                <a:solidFill>
                  <a:schemeClr val="tx1"/>
                </a:solidFill>
                <a:effectLst/>
                <a:latin typeface="+mn-lt"/>
                <a:ea typeface="+mn-ea"/>
                <a:cs typeface="+mn-cs"/>
              </a:rPr>
              <a:t> (Feel free to follow along on your device)</a:t>
            </a:r>
          </a:p>
          <a:p>
            <a:r>
              <a:rPr lang="en-US" sz="2800" kern="1200" dirty="0">
                <a:solidFill>
                  <a:schemeClr val="tx1"/>
                </a:solidFill>
                <a:effectLst/>
                <a:latin typeface="+mn-lt"/>
                <a:ea typeface="+mn-ea"/>
                <a:cs typeface="+mn-cs"/>
              </a:rPr>
              <a:t>How</a:t>
            </a:r>
            <a:r>
              <a:rPr lang="en-US" sz="2800" kern="1200" baseline="0" dirty="0">
                <a:solidFill>
                  <a:schemeClr val="tx1"/>
                </a:solidFill>
                <a:effectLst/>
                <a:latin typeface="+mn-lt"/>
                <a:ea typeface="+mn-ea"/>
                <a:cs typeface="+mn-cs"/>
              </a:rPr>
              <a:t> to handle rolls?!?</a:t>
            </a:r>
          </a:p>
          <a:p>
            <a:pPr marL="914400" lvl="1" indent="-457200">
              <a:buAutoNum type="arabicPeriod"/>
            </a:pPr>
            <a:r>
              <a:rPr lang="en-US" dirty="0"/>
              <a:t>Roll 4x D6, re-roll any</a:t>
            </a:r>
            <a:r>
              <a:rPr lang="en-US" baseline="0" dirty="0"/>
              <a:t> 1’s, discard the lowest</a:t>
            </a:r>
            <a:endParaRPr lang="en-US" baseline="0" dirty="0">
              <a:cs typeface="Calibri" panose="020F0502020204030204"/>
            </a:endParaRPr>
          </a:p>
          <a:p>
            <a:pPr marL="914400" lvl="1" indent="-457200">
              <a:buAutoNum type="arabicPeriod"/>
            </a:pPr>
            <a:r>
              <a:rPr lang="en-US" baseline="0" dirty="0"/>
              <a:t>7 rolls, discard the lowest</a:t>
            </a:r>
            <a:endParaRPr lang="en-US" baseline="0" dirty="0">
              <a:cs typeface="Calibri" panose="020F0502020204030204"/>
            </a:endParaRPr>
          </a:p>
          <a:p>
            <a:pPr marL="914400" lvl="1" indent="-457200">
              <a:buAutoNum type="arabicPeriod"/>
            </a:pPr>
            <a:r>
              <a:rPr lang="en-US" baseline="0" dirty="0"/>
              <a:t>Heroes not Zeroes</a:t>
            </a:r>
            <a:endParaRPr lang="en-US" baseline="0"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B8A44BB0-1B24-43A0-981D-33991E791032}"/>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381504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7468-B4E6-48F3-8F66-FCBC26EAE2DD}"/>
              </a:ext>
            </a:extLst>
          </p:cNvPr>
          <p:cNvSpPr>
            <a:spLocks noGrp="1"/>
          </p:cNvSpPr>
          <p:nvPr>
            <p:ph type="title"/>
          </p:nvPr>
        </p:nvSpPr>
        <p:spPr/>
        <p:txBody>
          <a:bodyPr/>
          <a:lstStyle/>
          <a:p>
            <a:r>
              <a:rPr lang="en-US" dirty="0"/>
              <a:t>How to Play!!</a:t>
            </a:r>
          </a:p>
        </p:txBody>
      </p:sp>
      <p:sp>
        <p:nvSpPr>
          <p:cNvPr id="3" name="Content Placeholder 2">
            <a:extLst>
              <a:ext uri="{FF2B5EF4-FFF2-40B4-BE49-F238E27FC236}">
                <a16:creationId xmlns:a16="http://schemas.microsoft.com/office/drawing/2014/main" id="{46DF7B25-B77C-4DE4-94F3-893728D8E13D}"/>
              </a:ext>
            </a:extLst>
          </p:cNvPr>
          <p:cNvSpPr>
            <a:spLocks noGrp="1"/>
          </p:cNvSpPr>
          <p:nvPr>
            <p:ph idx="1"/>
          </p:nvPr>
        </p:nvSpPr>
        <p:spPr/>
        <p:txBody>
          <a:bodyPr/>
          <a:lstStyle/>
          <a:p>
            <a:r>
              <a:rPr lang="en-US" dirty="0"/>
              <a:t>When in doubt, try</a:t>
            </a:r>
          </a:p>
          <a:p>
            <a:r>
              <a:rPr lang="en-US" dirty="0"/>
              <a:t>Everyone’s game is different</a:t>
            </a:r>
          </a:p>
          <a:p>
            <a:r>
              <a:rPr lang="en-US" dirty="0"/>
              <a:t>Don’t worry about role playing</a:t>
            </a:r>
          </a:p>
          <a:p>
            <a:endParaRPr lang="en-US" dirty="0"/>
          </a:p>
          <a:p>
            <a:endParaRPr lang="en-US" dirty="0"/>
          </a:p>
        </p:txBody>
      </p:sp>
      <p:pic>
        <p:nvPicPr>
          <p:cNvPr id="5" name="Picture 4" descr="A close up of a plant&#10;&#10;Description generated with high confidence">
            <a:extLst>
              <a:ext uri="{FF2B5EF4-FFF2-40B4-BE49-F238E27FC236}">
                <a16:creationId xmlns:a16="http://schemas.microsoft.com/office/drawing/2014/main" id="{C3DEE6CF-D95F-44A5-B021-645CC81DDDD1}"/>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304636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1034-B982-48C0-8169-DA5095D825EE}"/>
              </a:ext>
            </a:extLst>
          </p:cNvPr>
          <p:cNvSpPr>
            <a:spLocks noGrp="1"/>
          </p:cNvSpPr>
          <p:nvPr>
            <p:ph type="title"/>
          </p:nvPr>
        </p:nvSpPr>
        <p:spPr/>
        <p:txBody>
          <a:bodyPr/>
          <a:lstStyle/>
          <a:p>
            <a:r>
              <a:rPr lang="en-US" dirty="0"/>
              <a:t>Phases of Play</a:t>
            </a:r>
          </a:p>
        </p:txBody>
      </p:sp>
      <p:sp>
        <p:nvSpPr>
          <p:cNvPr id="3" name="Content Placeholder 2">
            <a:extLst>
              <a:ext uri="{FF2B5EF4-FFF2-40B4-BE49-F238E27FC236}">
                <a16:creationId xmlns:a16="http://schemas.microsoft.com/office/drawing/2014/main" id="{693240B0-8126-409F-A977-5E29CCEF65B6}"/>
              </a:ext>
            </a:extLst>
          </p:cNvPr>
          <p:cNvSpPr>
            <a:spLocks noGrp="1"/>
          </p:cNvSpPr>
          <p:nvPr>
            <p:ph idx="1"/>
          </p:nvPr>
        </p:nvSpPr>
        <p:spPr>
          <a:xfrm>
            <a:off x="838200" y="1565430"/>
            <a:ext cx="10515600" cy="4611533"/>
          </a:xfrm>
        </p:spPr>
        <p:txBody>
          <a:bodyPr vert="horz" lIns="91440" tIns="45720" rIns="91440" bIns="45720" rtlCol="0" anchor="t">
            <a:normAutofit lnSpcReduction="10000"/>
          </a:bodyPr>
          <a:lstStyle/>
          <a:p>
            <a:r>
              <a:rPr lang="en-US" dirty="0"/>
              <a:t>Movement, Action, Bonus Action</a:t>
            </a:r>
            <a:endParaRPr lang="en-US">
              <a:cs typeface="Calibri" panose="020F0502020204030204"/>
            </a:endParaRPr>
          </a:p>
          <a:p>
            <a:pPr lvl="1">
              <a:buFont typeface="Wingdings" panose="020B0604020202020204" pitchFamily="34" charset="0"/>
              <a:buChar char="§"/>
            </a:pPr>
            <a:r>
              <a:rPr lang="en-US" dirty="0"/>
              <a:t>Movement is limited by your total movement and modifiers</a:t>
            </a:r>
            <a:endParaRPr lang="en-US" dirty="0">
              <a:cs typeface="Calibri" panose="020F0502020204030204"/>
            </a:endParaRPr>
          </a:p>
          <a:p>
            <a:pPr lvl="2">
              <a:buFont typeface="Courier New" panose="020B0604020202020204" pitchFamily="34" charset="0"/>
              <a:buChar char="o"/>
            </a:pPr>
            <a:r>
              <a:rPr lang="en-US" dirty="0"/>
              <a:t>Modifiers may be terrain, character effects (Grapple, Prone, </a:t>
            </a:r>
            <a:r>
              <a:rPr lang="en-US" dirty="0" err="1"/>
              <a:t>etc</a:t>
            </a:r>
            <a:r>
              <a:rPr lang="en-US" dirty="0"/>
              <a:t>)</a:t>
            </a:r>
            <a:endParaRPr lang="en-US" dirty="0">
              <a:cs typeface="Calibri" panose="020F0502020204030204"/>
            </a:endParaRPr>
          </a:p>
          <a:p>
            <a:pPr lvl="2">
              <a:buFont typeface="Courier New" panose="020B0604020202020204" pitchFamily="34" charset="0"/>
              <a:buChar char="o"/>
            </a:pPr>
            <a:r>
              <a:rPr lang="en-US" dirty="0"/>
              <a:t>Be aware of Engagement and Opportunity Attacks</a:t>
            </a:r>
            <a:endParaRPr lang="en-US" dirty="0">
              <a:cs typeface="Calibri" panose="020F0502020204030204"/>
            </a:endParaRPr>
          </a:p>
          <a:p>
            <a:pPr lvl="1">
              <a:buFont typeface="Wingdings" panose="020B0604020202020204" pitchFamily="34" charset="0"/>
              <a:buChar char="§"/>
            </a:pPr>
            <a:r>
              <a:rPr lang="en-US" dirty="0"/>
              <a:t>Actions are things you do:</a:t>
            </a:r>
            <a:endParaRPr lang="en-US" dirty="0">
              <a:cs typeface="Calibri" panose="020F0502020204030204"/>
            </a:endParaRPr>
          </a:p>
          <a:p>
            <a:pPr lvl="2">
              <a:buFont typeface="Courier New" panose="020B0604020202020204" pitchFamily="34" charset="0"/>
              <a:buChar char="o"/>
            </a:pPr>
            <a:r>
              <a:rPr lang="en-US" dirty="0"/>
              <a:t>Attack, Cast a Spell, Dash, Disengage, Dodge, Help, Hide, Ready, Search, Use an Object</a:t>
            </a:r>
            <a:endParaRPr lang="en-US" dirty="0">
              <a:cs typeface="Calibri" panose="020F0502020204030204"/>
            </a:endParaRPr>
          </a:p>
          <a:p>
            <a:pPr lvl="2">
              <a:buFont typeface="Courier New" panose="020B0604020202020204" pitchFamily="34" charset="0"/>
              <a:buChar char="o"/>
            </a:pPr>
            <a:r>
              <a:rPr lang="en-US" dirty="0"/>
              <a:t>Know your character sheet – D&amp;D Beyond will automatically update your sheet with options – including multiple attacks, if possible</a:t>
            </a:r>
            <a:endParaRPr lang="en-US" dirty="0">
              <a:cs typeface="Calibri" panose="020F0502020204030204"/>
            </a:endParaRPr>
          </a:p>
          <a:p>
            <a:pPr lvl="1">
              <a:buFont typeface="Wingdings" panose="020B0604020202020204" pitchFamily="34" charset="0"/>
              <a:buChar char="§"/>
            </a:pPr>
            <a:r>
              <a:rPr lang="en-US" dirty="0"/>
              <a:t>Bonus Action</a:t>
            </a:r>
            <a:endParaRPr lang="en-US" dirty="0">
              <a:cs typeface="Calibri" panose="020F0502020204030204"/>
            </a:endParaRPr>
          </a:p>
          <a:p>
            <a:pPr lvl="2">
              <a:buFont typeface="Courier New" panose="020B0604020202020204" pitchFamily="34" charset="0"/>
              <a:buChar char="o"/>
            </a:pPr>
            <a:r>
              <a:rPr lang="en-US" dirty="0"/>
              <a:t>Also things you can do, but may be dependent on something as your action</a:t>
            </a:r>
            <a:endParaRPr lang="en-US" dirty="0">
              <a:cs typeface="Calibri" panose="020F0502020204030204"/>
            </a:endParaRPr>
          </a:p>
          <a:p>
            <a:pPr lvl="2">
              <a:buFont typeface="Courier New" panose="020B0604020202020204" pitchFamily="34" charset="0"/>
              <a:buChar char="o"/>
            </a:pPr>
            <a:r>
              <a:rPr lang="en-US" dirty="0"/>
              <a:t>Two Weapon Fighting is a good example, requires an attack action with a simple, melee weapon; may be a spell, “bardic inspiration”</a:t>
            </a:r>
            <a:endParaRPr lang="en-US" dirty="0">
              <a:cs typeface="Calibri" panose="020F0502020204030204"/>
            </a:endParaRPr>
          </a:p>
          <a:p>
            <a:pPr lvl="1">
              <a:buFont typeface="Wingdings" panose="020B0604020202020204" pitchFamily="34" charset="0"/>
              <a:buChar char="§"/>
            </a:pPr>
            <a:r>
              <a:rPr lang="en-US" dirty="0">
                <a:solidFill>
                  <a:srgbClr val="FF0000"/>
                </a:solidFill>
              </a:rPr>
              <a:t>Reactions are NOT part of your turn, but an action you take based on something another player, NPC, enemy, etc., does – NOT something YOU do.</a:t>
            </a:r>
            <a:endParaRPr lang="en-US" dirty="0">
              <a:solidFill>
                <a:srgbClr val="FF0000"/>
              </a:solidFill>
              <a:cs typeface="Calibri"/>
            </a:endParaRPr>
          </a:p>
        </p:txBody>
      </p:sp>
      <p:pic>
        <p:nvPicPr>
          <p:cNvPr id="5" name="Picture 4" descr="A close up of a plant&#10;&#10;Description generated with high confidence">
            <a:extLst>
              <a:ext uri="{FF2B5EF4-FFF2-40B4-BE49-F238E27FC236}">
                <a16:creationId xmlns:a16="http://schemas.microsoft.com/office/drawing/2014/main" id="{88312AEB-92BA-4D0F-9557-86A6ED92BE9D}"/>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771948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4C48-6BCA-48C7-9199-595E7D475DF6}"/>
              </a:ext>
            </a:extLst>
          </p:cNvPr>
          <p:cNvSpPr>
            <a:spLocks noGrp="1"/>
          </p:cNvSpPr>
          <p:nvPr>
            <p:ph type="title"/>
          </p:nvPr>
        </p:nvSpPr>
        <p:spPr/>
        <p:txBody>
          <a:bodyPr/>
          <a:lstStyle/>
          <a:p>
            <a:r>
              <a:rPr lang="en-US" dirty="0"/>
              <a:t>Pace of Play – a round is 6 seconds - total</a:t>
            </a:r>
          </a:p>
        </p:txBody>
      </p:sp>
      <p:sp>
        <p:nvSpPr>
          <p:cNvPr id="3" name="Content Placeholder 2">
            <a:extLst>
              <a:ext uri="{FF2B5EF4-FFF2-40B4-BE49-F238E27FC236}">
                <a16:creationId xmlns:a16="http://schemas.microsoft.com/office/drawing/2014/main" id="{32DE0FAF-FD96-4B26-9C6B-2B8DDE47BE2E}"/>
              </a:ext>
            </a:extLst>
          </p:cNvPr>
          <p:cNvSpPr>
            <a:spLocks noGrp="1"/>
          </p:cNvSpPr>
          <p:nvPr>
            <p:ph idx="1"/>
          </p:nvPr>
        </p:nvSpPr>
        <p:spPr/>
        <p:txBody>
          <a:bodyPr vert="horz" lIns="91440" tIns="45720" rIns="91440" bIns="45720" rtlCol="0" anchor="t">
            <a:normAutofit/>
          </a:bodyPr>
          <a:lstStyle/>
          <a:p>
            <a:r>
              <a:rPr lang="en-US" dirty="0"/>
              <a:t>It’s like Golf, make sure you are ready and not slowing the game down</a:t>
            </a:r>
          </a:p>
          <a:p>
            <a:r>
              <a:rPr lang="en-US" dirty="0"/>
              <a:t>How:</a:t>
            </a:r>
          </a:p>
          <a:p>
            <a:pPr lvl="1">
              <a:buFont typeface="Wingdings" panose="020B0604020202020204" pitchFamily="34" charset="0"/>
              <a:buChar char="§"/>
            </a:pPr>
            <a:r>
              <a:rPr lang="en-US" dirty="0"/>
              <a:t>Figure out your “action” before it is your turn, so you are ready to go</a:t>
            </a:r>
            <a:endParaRPr lang="en-US" dirty="0">
              <a:cs typeface="Calibri" panose="020F0502020204030204"/>
            </a:endParaRPr>
          </a:p>
          <a:p>
            <a:pPr lvl="1">
              <a:buFont typeface="Wingdings" panose="020B0604020202020204" pitchFamily="34" charset="0"/>
              <a:buChar char="§"/>
            </a:pPr>
            <a:r>
              <a:rPr lang="en-US" dirty="0"/>
              <a:t>Have a “Default Action” that is your go-to if you are unsure what else to do</a:t>
            </a:r>
            <a:endParaRPr lang="en-US" dirty="0">
              <a:cs typeface="Calibri" panose="020F0502020204030204"/>
            </a:endParaRPr>
          </a:p>
          <a:p>
            <a:pPr lvl="1">
              <a:buFont typeface="Wingdings" panose="020B0604020202020204" pitchFamily="34" charset="0"/>
              <a:buChar char="§"/>
            </a:pPr>
            <a:r>
              <a:rPr lang="en-US" dirty="0"/>
              <a:t>Roll “To Hit” and “Damage” dice at the same time.  If you hit, you already know your damage</a:t>
            </a:r>
            <a:endParaRPr lang="en-US" dirty="0">
              <a:cs typeface="Calibri" panose="020F0502020204030204"/>
            </a:endParaRPr>
          </a:p>
          <a:p>
            <a:pPr lvl="1">
              <a:buFont typeface="Wingdings" panose="020B0604020202020204" pitchFamily="34" charset="0"/>
              <a:buChar char="§"/>
            </a:pPr>
            <a:r>
              <a:rPr lang="en-US" dirty="0"/>
              <a:t>Cheat sheets</a:t>
            </a:r>
            <a:endParaRPr lang="en-US" dirty="0">
              <a:cs typeface="Calibri" panose="020F0502020204030204"/>
            </a:endParaRPr>
          </a:p>
          <a:p>
            <a:pPr lvl="2">
              <a:buFont typeface="Courier New" panose="020B0604020202020204" pitchFamily="34" charset="0"/>
              <a:buChar char="o"/>
            </a:pPr>
            <a:r>
              <a:rPr lang="en-US" dirty="0"/>
              <a:t>Have an index card that has your commonly used attacks on it &amp; “to hit” &amp; Damage</a:t>
            </a:r>
            <a:endParaRPr lang="en-US" dirty="0">
              <a:cs typeface="Calibri" panose="020F0502020204030204"/>
            </a:endParaRPr>
          </a:p>
          <a:p>
            <a:pPr lvl="2">
              <a:buFont typeface="Courier New" panose="020B0604020202020204" pitchFamily="34" charset="0"/>
              <a:buChar char="o"/>
            </a:pPr>
            <a:r>
              <a:rPr lang="en-US" dirty="0"/>
              <a:t>Also: AC (armor class), Init (initiative)</a:t>
            </a:r>
            <a:endParaRPr lang="en-US" dirty="0">
              <a:cs typeface="Calibri"/>
            </a:endParaRPr>
          </a:p>
          <a:p>
            <a:pPr lvl="1"/>
            <a:endParaRPr lang="en-US" dirty="0"/>
          </a:p>
        </p:txBody>
      </p:sp>
      <p:pic>
        <p:nvPicPr>
          <p:cNvPr id="5" name="Picture 4" descr="A close up of a plant&#10;&#10;Description generated with high confidence">
            <a:extLst>
              <a:ext uri="{FF2B5EF4-FFF2-40B4-BE49-F238E27FC236}">
                <a16:creationId xmlns:a16="http://schemas.microsoft.com/office/drawing/2014/main" id="{BD47C08D-DE6E-46B5-A26E-AFBEB4EEDD3F}"/>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67949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p:txBody>
          <a:bodyPr/>
          <a:lstStyle/>
          <a:p>
            <a:r>
              <a:rPr lang="en-US" dirty="0"/>
              <a:t>Goals:</a:t>
            </a:r>
            <a:r>
              <a:rPr lang="en-US" baseline="0" dirty="0"/>
              <a:t> Start from Zero</a:t>
            </a:r>
            <a:endParaRPr lang="en-US" dirty="0"/>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p:txBody>
          <a:bodyPr vert="horz" lIns="91440" tIns="45720" rIns="91440" bIns="45720" rtlCol="0" anchor="t">
            <a:normAutofit/>
          </a:bodyPr>
          <a:lstStyle/>
          <a:p>
            <a:r>
              <a:rPr lang="en-US" dirty="0"/>
              <a:t>We will start from zero, no experience required</a:t>
            </a:r>
            <a:endParaRPr lang="en-US" baseline="0" dirty="0"/>
          </a:p>
          <a:p>
            <a:r>
              <a:rPr lang="en-US" baseline="0" dirty="0"/>
              <a:t>Participation will be rewarded</a:t>
            </a:r>
          </a:p>
          <a:p>
            <a:pPr lvl="1">
              <a:buFont typeface="Wingdings" panose="020B0604020202020204" pitchFamily="34" charset="0"/>
              <a:buChar char="§"/>
            </a:pPr>
            <a:r>
              <a:rPr lang="en-US" baseline="0" dirty="0"/>
              <a:t>We have gifts</a:t>
            </a:r>
            <a:endParaRPr lang="en-US" baseline="0" dirty="0">
              <a:cs typeface="Calibri" panose="020F0502020204030204"/>
            </a:endParaRPr>
          </a:p>
          <a:p>
            <a:pPr lvl="0"/>
            <a:r>
              <a:rPr lang="en-US" baseline="0" dirty="0"/>
              <a:t>Targeted for Beginners, enough content that experts should </a:t>
            </a:r>
            <a:r>
              <a:rPr lang="en-US" dirty="0"/>
              <a:t>have a take away or two</a:t>
            </a:r>
            <a:endParaRPr lang="en-US" baseline="0" dirty="0"/>
          </a:p>
          <a:p>
            <a:pPr lvl="0"/>
            <a:endParaRPr lang="en-US" baseline="0" dirty="0"/>
          </a:p>
        </p:txBody>
      </p:sp>
      <p:pic>
        <p:nvPicPr>
          <p:cNvPr id="7" name="Picture 6" descr="A close up of a plant&#10;&#10;Description generated with high confidence">
            <a:extLst>
              <a:ext uri="{FF2B5EF4-FFF2-40B4-BE49-F238E27FC236}">
                <a16:creationId xmlns:a16="http://schemas.microsoft.com/office/drawing/2014/main" id="{7F332BFA-C63E-4F9D-82C9-C703EB4607DA}"/>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201598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p:txBody>
          <a:bodyPr/>
          <a:lstStyle/>
          <a:p>
            <a:r>
              <a:rPr lang="en-US" dirty="0"/>
              <a:t>Avoid::::::::</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p:txBody>
          <a:bodyPr vert="horz" lIns="91440" tIns="45720" rIns="91440" bIns="45720" rtlCol="0" anchor="t">
            <a:normAutofit/>
          </a:bodyPr>
          <a:lstStyle/>
          <a:p>
            <a:r>
              <a:rPr lang="en-US" dirty="0"/>
              <a:t>Slowing the game the same way each time</a:t>
            </a:r>
          </a:p>
          <a:p>
            <a:r>
              <a:rPr lang="en-US" dirty="0"/>
              <a:t>Metagaming (using information in the game that your player cannot or does not know), such as:</a:t>
            </a:r>
            <a:endParaRPr lang="en-US" dirty="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a:cs typeface="Calibri"/>
            </a:endParaRPr>
          </a:p>
        </p:txBody>
      </p:sp>
      <p:pic>
        <p:nvPicPr>
          <p:cNvPr id="5" name="Picture 4" descr="A close up of a plant&#10;&#10;Description generated with high confidence">
            <a:extLst>
              <a:ext uri="{FF2B5EF4-FFF2-40B4-BE49-F238E27FC236}">
                <a16:creationId xmlns:a16="http://schemas.microsoft.com/office/drawing/2014/main" id="{C32E9A4D-A4CF-4F25-B437-A320C8B3185E}"/>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15503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Tip - Alignment</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775010" y="1829755"/>
            <a:ext cx="10515600" cy="2752051"/>
          </a:xfrm>
        </p:spPr>
        <p:txBody>
          <a:bodyPr vert="horz" lIns="91440" tIns="45720" rIns="91440" bIns="45720" rtlCol="0" anchor="t">
            <a:normAutofit/>
          </a:bodyPr>
          <a:lstStyle/>
          <a:p>
            <a:r>
              <a:rPr lang="en-US" dirty="0"/>
              <a:t>Alignment is simply a narration tool, not a box</a:t>
            </a:r>
          </a:p>
          <a:p>
            <a:r>
              <a:rPr lang="en-US" dirty="0"/>
              <a:t>Alignment Matters – LG will have conflict with CE</a:t>
            </a:r>
          </a:p>
          <a:p>
            <a:pPr lvl="1">
              <a:buFont typeface="Wingdings" panose="020B0604020202020204" pitchFamily="34" charset="0"/>
              <a:buChar char="§"/>
            </a:pPr>
            <a:r>
              <a:rPr lang="en-US" dirty="0"/>
              <a:t>Lawful / Chaotic – Rules matter, or do not</a:t>
            </a:r>
            <a:endParaRPr lang="en-US" dirty="0">
              <a:cs typeface="Calibri" panose="020F0502020204030204"/>
            </a:endParaRPr>
          </a:p>
          <a:p>
            <a:pPr lvl="1">
              <a:buFont typeface="Wingdings" panose="020B0604020202020204" pitchFamily="34" charset="0"/>
              <a:buChar char="§"/>
            </a:pPr>
            <a:r>
              <a:rPr lang="en-US" dirty="0"/>
              <a:t>Good / Evil – Benefit others or myself</a:t>
            </a: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5846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solidFill>
                  <a:srgbClr val="FF0000"/>
                </a:solidFill>
              </a:rPr>
              <a:t>It’s All in the Whit (</a:t>
            </a:r>
            <a:r>
              <a:rPr lang="en-US" sz="2400" b="1" baseline="0" dirty="0">
                <a:solidFill>
                  <a:srgbClr val="FF0000"/>
                </a:solidFill>
              </a:rPr>
              <a:t>DND for Beginners #1</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7076A2F7-E92A-482E-96ED-3FA71E20EA71}"/>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25487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solidFill>
                  <a:srgbClr val="FF0000"/>
                </a:solidFill>
              </a:rPr>
              <a:t>Combining Whit &amp; Voice (</a:t>
            </a:r>
            <a:r>
              <a:rPr lang="en-US" sz="2400" b="1" baseline="0" dirty="0">
                <a:solidFill>
                  <a:srgbClr val="FF0000"/>
                </a:solidFill>
              </a:rPr>
              <a:t>DND for Beginners #2</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FE409485-D6A5-4F37-83EE-9BB31C75EABE}"/>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409591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Goal: To have stories to tell about the last session.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If three sessions pass without a story, revisit your DM strategy and see how you can enable the creation of one.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059345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Rule #X: Steal When You Can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It is unlikely you are the first to be in this situation, the magic of Google can often provide a quick solution.</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21196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Rule #X: Perfection is the Enemy of Progress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When you are at the table, aim for “good enough” to move the game forward.  Once the session is over, reflect and adjust.  Use your session recap to announce the changes that your learning has provided.</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04042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fontScale="90000"/>
          </a:bodyPr>
          <a:lstStyle/>
          <a:p>
            <a:r>
              <a:rPr lang="en-US" dirty="0"/>
              <a:t>Rule #X: The DM’s role is that of the Narrator and the Referee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a:bodyPr>
          <a:lstStyle/>
          <a:p>
            <a:r>
              <a:rPr lang="en-US" dirty="0"/>
              <a:t>It is NEVER you vs the players.  You are NOT the BBEG, the King, the Dragon, etc.</a:t>
            </a:r>
          </a:p>
          <a:p>
            <a:r>
              <a:rPr lang="en-US" dirty="0"/>
              <a:t>Your job is to create tension that the players can overcome and celebrate with them when they do.</a:t>
            </a:r>
          </a:p>
          <a:p>
            <a:r>
              <a:rPr lang="en-US" dirty="0"/>
              <a:t>Help your players follow Ted Lasso’s Rule #1: Be a Goldfish</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79612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Let the Story Unfold at the Table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a:bodyPr>
          <a:lstStyle/>
          <a:p>
            <a:r>
              <a:rPr lang="en-US" dirty="0"/>
              <a:t>The DM brings the locations, situation, NPC’s, enemies, to the table.  The players bring the motion ….. And the chaos.</a:t>
            </a:r>
          </a:p>
          <a:p>
            <a:r>
              <a:rPr lang="en-US" dirty="0"/>
              <a:t>Trying to play your story out won't be fun for anyone, even if you think it will be.  </a:t>
            </a:r>
          </a:p>
          <a:p>
            <a:r>
              <a:rPr lang="en-US" dirty="0"/>
              <a:t>Let the chaos play.  Chaos is where all the good stories reside.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66598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Set the Situation and let it run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lnSpcReduction="10000"/>
          </a:bodyPr>
          <a:lstStyle/>
          <a:p>
            <a:r>
              <a:rPr lang="en-US" dirty="0"/>
              <a:t>Once you setup the situation, let the players run with it.  Take pleasure and joy in what they make of the building blocks you laid at their feet.</a:t>
            </a:r>
          </a:p>
          <a:p>
            <a:r>
              <a:rPr lang="en-US" dirty="0"/>
              <a:t>You only really have to take a hand when they are stalled in the action.</a:t>
            </a:r>
          </a:p>
          <a:p>
            <a:endParaRPr lang="en-US" dirty="0"/>
          </a:p>
          <a:p>
            <a:r>
              <a:rPr lang="en-US" dirty="0"/>
              <a:t>Keep some quick things you can use to “spike” the players with and jump start some action.</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18201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p:txBody>
          <a:bodyPr/>
          <a:lstStyle/>
          <a:p>
            <a:r>
              <a:rPr lang="en-US" dirty="0"/>
              <a:t>Who is Dragon Fodder?</a:t>
            </a:r>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p:txBody>
          <a:bodyPr vert="horz" lIns="91440" tIns="45720" rIns="91440" bIns="45720" rtlCol="0" anchor="t">
            <a:normAutofit/>
          </a:bodyPr>
          <a:lstStyle/>
          <a:p>
            <a:r>
              <a:rPr lang="en-US" dirty="0"/>
              <a:t>Howard – DM – 35yrs (DM for 35yrs)</a:t>
            </a:r>
          </a:p>
          <a:p>
            <a:r>
              <a:rPr lang="en-US" dirty="0"/>
              <a:t>Darrel – DM – 45 </a:t>
            </a:r>
            <a:r>
              <a:rPr lang="en-US" dirty="0" err="1"/>
              <a:t>yrs</a:t>
            </a:r>
            <a:r>
              <a:rPr lang="en-US" dirty="0"/>
              <a:t> (DM for 5)</a:t>
            </a:r>
          </a:p>
          <a:p>
            <a:r>
              <a:rPr lang="en-US" dirty="0"/>
              <a:t>Jennifer – Player – 5 years of Play (4e &amp; 5e)</a:t>
            </a:r>
          </a:p>
          <a:p>
            <a:r>
              <a:rPr lang="en-US" baseline="0" dirty="0"/>
              <a:t>Scott – Player &amp; Pro Presenter – 3 years of Play (4e &amp; 5e)</a:t>
            </a:r>
          </a:p>
          <a:p>
            <a:r>
              <a:rPr lang="en-US" dirty="0"/>
              <a:t>In Absentia</a:t>
            </a:r>
          </a:p>
          <a:p>
            <a:pPr lvl="1"/>
            <a:r>
              <a:rPr lang="en-US" baseline="0" dirty="0"/>
              <a:t>Tom – Rogue and Paladin</a:t>
            </a:r>
          </a:p>
          <a:p>
            <a:pPr lvl="1"/>
            <a:r>
              <a:rPr lang="en-US" dirty="0"/>
              <a:t>Guy – Cleric and Fighter</a:t>
            </a:r>
          </a:p>
          <a:p>
            <a:pPr lvl="1"/>
            <a:r>
              <a:rPr lang="en-US" baseline="0" dirty="0"/>
              <a:t>Kate – Generally just Evil</a:t>
            </a:r>
          </a:p>
          <a:p>
            <a:pPr lvl="1"/>
            <a:r>
              <a:rPr lang="en-US" dirty="0" err="1"/>
              <a:t>Chadd</a:t>
            </a:r>
            <a:r>
              <a:rPr lang="en-US" dirty="0"/>
              <a:t> – Druid &amp; Ranger</a:t>
            </a:r>
            <a:endParaRPr lang="en-US" baseline="0" dirty="0"/>
          </a:p>
          <a:p>
            <a:pPr lvl="0"/>
            <a:endParaRPr lang="en-US" baseline="0" dirty="0"/>
          </a:p>
        </p:txBody>
      </p:sp>
      <p:pic>
        <p:nvPicPr>
          <p:cNvPr id="7" name="Picture 6" descr="A close up of a plant&#10;&#10;Description generated with high confidence">
            <a:extLst>
              <a:ext uri="{FF2B5EF4-FFF2-40B4-BE49-F238E27FC236}">
                <a16:creationId xmlns:a16="http://schemas.microsoft.com/office/drawing/2014/main" id="{7F332BFA-C63E-4F9D-82C9-C703EB4607DA}"/>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783979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Help the Players find their Character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dirty="0"/>
              <a:t>Characters are just numbers on a sheet until we bring them to life.  This is not a skill that comes easy to everyone.  The best DM’s help their players find who their characters are, what makes them tick and what gives them motivation.</a:t>
            </a:r>
          </a:p>
          <a:p>
            <a:r>
              <a:rPr lang="en-US" dirty="0"/>
              <a:t>Take some time to help your players move out of their comfort zone, or move away from the easy tropes.</a:t>
            </a:r>
          </a:p>
          <a:p>
            <a:r>
              <a:rPr lang="en-US" dirty="0"/>
              <a:t>Don’t try to do it all at once, but over time.  Baby Steps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1093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Rule of Cool – </a:t>
            </a:r>
            <a:br>
              <a:rPr lang="en-US" dirty="0"/>
            </a:br>
            <a:r>
              <a:rPr lang="en-US" dirty="0"/>
              <a:t>No, but; Yes, and…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sz="2800" dirty="0"/>
              <a:t>Before you look to the rulebook, look to the rule of cool.</a:t>
            </a:r>
          </a:p>
          <a:p>
            <a:r>
              <a:rPr lang="en-US" sz="2800" dirty="0"/>
              <a:t>“If it sounds cool, it is your job to make it happen – not necessarily successful”</a:t>
            </a:r>
          </a:p>
          <a:p>
            <a:endParaRPr lang="en-US" sz="2800" dirty="0"/>
          </a:p>
          <a:p>
            <a:r>
              <a:rPr lang="en-US" sz="2800" dirty="0"/>
              <a:t>Remember – </a:t>
            </a:r>
            <a:r>
              <a:rPr lang="en-US" sz="2800" dirty="0">
                <a:solidFill>
                  <a:srgbClr val="FF0000"/>
                </a:solidFill>
              </a:rPr>
              <a:t>“You can certainly try!”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27626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fontScale="90000"/>
          </a:bodyPr>
          <a:lstStyle/>
          <a:p>
            <a:r>
              <a:rPr lang="en-US" dirty="0"/>
              <a:t>Rule #X: The DM is always right…. Even when they are not.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Remember, you are making a game for the rest of the table, while you are always right, be willing to take time in between sessions to accept and correct your mistakes for next time.</a:t>
            </a:r>
          </a:p>
          <a:p>
            <a:r>
              <a:rPr lang="en-US" sz="2800" dirty="0"/>
              <a:t>The DM is always right to maintain pace of play.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49934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It is okay to kill the players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Death is a part of the game, if you DM long enough it will happen.  Don’t be the only person smiling when it happens (unless it is in character as the BBEG)</a:t>
            </a:r>
          </a:p>
          <a:p>
            <a:r>
              <a:rPr lang="en-US" sz="2800" dirty="0"/>
              <a:t>BE RESPECTFUL your players have likely poured some of themselves into the character.  They matter to them.  Give them time to mourn.  Remove as much penalty as possible to roll a new character.</a:t>
            </a:r>
          </a:p>
          <a:p>
            <a:r>
              <a:rPr lang="en-US" sz="2800" dirty="0"/>
              <a:t>Give them a reason for VENGANCE!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7481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The Enemy is Motivated – Play It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Nothing that is evil believes itself to be evil.  The greatest villain's tug at some part of us that wants to agree, then pushes a little too far.</a:t>
            </a:r>
          </a:p>
          <a:p>
            <a:r>
              <a:rPr lang="en-US" sz="2800" dirty="0"/>
              <a:t>The enemies don’t want to die</a:t>
            </a:r>
          </a:p>
          <a:p>
            <a:r>
              <a:rPr lang="en-US" sz="2800" dirty="0"/>
              <a:t>The King doesn’t want to be deposed</a:t>
            </a:r>
          </a:p>
          <a:p>
            <a:r>
              <a:rPr lang="en-US" sz="2800" dirty="0"/>
              <a:t>The Lich firmly believes they are right and just</a:t>
            </a:r>
          </a:p>
          <a:p>
            <a:r>
              <a:rPr lang="en-US" sz="2800" dirty="0"/>
              <a:t>Enemies WILL run away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075669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Hoarding</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Building tension is a simple equation.  Make all resources in higher demand than supply.</a:t>
            </a:r>
          </a:p>
          <a:p>
            <a:r>
              <a:rPr lang="en-US" sz="2800" dirty="0"/>
              <a:t>Force a burn of spell slots</a:t>
            </a:r>
          </a:p>
          <a:p>
            <a:r>
              <a:rPr lang="en-US" sz="2800" dirty="0"/>
              <a:t>Eat away at Potions</a:t>
            </a:r>
          </a:p>
          <a:p>
            <a:r>
              <a:rPr lang="en-US" sz="2800" dirty="0"/>
              <a:t>Add Scarcity and your player engagement skyrockets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967648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Allow a Grace Period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10000"/>
          </a:bodyPr>
          <a:lstStyle/>
          <a:p>
            <a:r>
              <a:rPr lang="en-US" sz="2800" dirty="0"/>
              <a:t>Simply give your players the time to declare their character decisions a mistake and take a mulligan.</a:t>
            </a:r>
          </a:p>
          <a:p>
            <a:r>
              <a:rPr lang="en-US" sz="2800" dirty="0"/>
              <a:t>They may not like their spell, they may not like that feat, class, whatever.  Don’t put them in the position to “hate” their character, or go level after level regretting their choices.</a:t>
            </a:r>
          </a:p>
          <a:p>
            <a:r>
              <a:rPr lang="en-US" sz="2800" dirty="0"/>
              <a:t>Pay attention to those that do less damage, or frequently fail to use their resources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077951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Use an Encounter Calculator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509963"/>
            <a:ext cx="9144000" cy="3319255"/>
          </a:xfrm>
        </p:spPr>
        <p:txBody>
          <a:bodyPr vert="horz" lIns="91440" tIns="45720" rIns="91440" bIns="45720" rtlCol="0" anchor="t">
            <a:normAutofit fontScale="92500" lnSpcReduction="20000"/>
          </a:bodyPr>
          <a:lstStyle/>
          <a:p>
            <a:r>
              <a:rPr lang="en-US" sz="2800" dirty="0"/>
              <a:t>Balance is critical!!!!  Not every encounter should be impossible or easy</a:t>
            </a:r>
          </a:p>
          <a:p>
            <a:r>
              <a:rPr lang="en-US" dirty="0"/>
              <a:t>Encounter Calculator, Encounter Calculator, EC</a:t>
            </a:r>
          </a:p>
          <a:p>
            <a:pPr lvl="1"/>
            <a:r>
              <a:rPr lang="en-US" dirty="0"/>
              <a:t>Balance…. Characters should be paced in encounters.  Sometimes you want them to be winded</a:t>
            </a:r>
          </a:p>
          <a:p>
            <a:pPr lvl="1"/>
            <a:r>
              <a:rPr lang="en-US" dirty="0"/>
              <a:t>Figure 30 minutes per encounter</a:t>
            </a:r>
          </a:p>
          <a:p>
            <a:pPr lvl="1">
              <a:buFont typeface="Wingdings" panose="020B0604020202020204" pitchFamily="34" charset="0"/>
              <a:buChar char="§"/>
            </a:pPr>
            <a:endParaRPr lang="en-US" dirty="0"/>
          </a:p>
          <a:p>
            <a:pPr lvl="1"/>
            <a:r>
              <a:rPr lang="en-US" sz="2600" dirty="0"/>
              <a:t>Tons of online tools:</a:t>
            </a:r>
            <a:r>
              <a:rPr lang="en-US" dirty="0"/>
              <a:t>	</a:t>
            </a:r>
          </a:p>
          <a:p>
            <a:pPr lvl="2"/>
            <a:r>
              <a:rPr lang="en-US" dirty="0"/>
              <a:t>D&amp;D Beyond</a:t>
            </a:r>
          </a:p>
          <a:p>
            <a:pPr lvl="2"/>
            <a:r>
              <a:rPr lang="en-US" dirty="0"/>
              <a:t>Kobold Fight Club – Really good encounter builder </a:t>
            </a:r>
            <a:br>
              <a:rPr lang="en-US" dirty="0"/>
            </a:br>
            <a:r>
              <a:rPr lang="en-US" dirty="0">
                <a:hlinkClick r:id="rId2"/>
              </a:rPr>
              <a:t>https://kobold.club/fight/#/encounter-builder</a:t>
            </a:r>
            <a:r>
              <a:rPr lang="en-US" dirty="0"/>
              <a:t> </a:t>
            </a:r>
          </a:p>
          <a:p>
            <a:endParaRPr lang="en-US" sz="2800" dirty="0"/>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3"/>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58805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76-63CA-41B2-8A68-4696F56F253E}"/>
              </a:ext>
            </a:extLst>
          </p:cNvPr>
          <p:cNvSpPr>
            <a:spLocks noGrp="1"/>
          </p:cNvSpPr>
          <p:nvPr>
            <p:ph type="ctrTitle"/>
          </p:nvPr>
        </p:nvSpPr>
        <p:spPr/>
        <p:txBody>
          <a:bodyPr/>
          <a:lstStyle/>
          <a:p>
            <a:r>
              <a:rPr lang="en-US" dirty="0"/>
              <a:t>Be Consistent</a:t>
            </a:r>
          </a:p>
        </p:txBody>
      </p:sp>
      <p:sp>
        <p:nvSpPr>
          <p:cNvPr id="4" name="Subtitle 3">
            <a:extLst>
              <a:ext uri="{FF2B5EF4-FFF2-40B4-BE49-F238E27FC236}">
                <a16:creationId xmlns:a16="http://schemas.microsoft.com/office/drawing/2014/main" id="{9D1CDC68-A027-4C70-B2F3-840A5B4DEC0F}"/>
              </a:ext>
            </a:extLst>
          </p:cNvPr>
          <p:cNvSpPr>
            <a:spLocks noGrp="1"/>
          </p:cNvSpPr>
          <p:nvPr>
            <p:ph type="subTitle" idx="1"/>
          </p:nvPr>
        </p:nvSpPr>
        <p:spPr/>
        <p:txBody>
          <a:bodyPr vert="horz" lIns="91440" tIns="45720" rIns="91440" bIns="45720" rtlCol="0" anchor="t">
            <a:normAutofit/>
          </a:bodyPr>
          <a:lstStyle/>
          <a:p>
            <a:r>
              <a:rPr lang="en-US" dirty="0"/>
              <a:t>(Even when Inconsistent)</a:t>
            </a:r>
          </a:p>
        </p:txBody>
      </p:sp>
      <p:pic>
        <p:nvPicPr>
          <p:cNvPr id="3" name="Picture 2" descr="A close up of a plant&#10;&#10;Description generated with high confidence">
            <a:extLst>
              <a:ext uri="{FF2B5EF4-FFF2-40B4-BE49-F238E27FC236}">
                <a16:creationId xmlns:a16="http://schemas.microsoft.com/office/drawing/2014/main" id="{2AE5DFA7-F6CB-4E9A-87CF-3AFC142A6692}"/>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93526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Party Size</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1537487"/>
            <a:ext cx="10515600" cy="4831524"/>
          </a:xfrm>
        </p:spPr>
        <p:txBody>
          <a:bodyPr vert="horz" lIns="91440" tIns="45720" rIns="91440" bIns="45720" rtlCol="0" anchor="t">
            <a:normAutofit lnSpcReduction="10000"/>
          </a:bodyPr>
          <a:lstStyle/>
          <a:p>
            <a:r>
              <a:rPr lang="en-US" dirty="0"/>
              <a:t>There is an “ideal” party size – but it is dependent on the players and the DM</a:t>
            </a:r>
          </a:p>
          <a:p>
            <a:pPr lvl="1"/>
            <a:r>
              <a:rPr lang="en-US" dirty="0"/>
              <a:t>Needs to be large enough to be well rounded and competitive</a:t>
            </a:r>
          </a:p>
          <a:p>
            <a:pPr lvl="1"/>
            <a:r>
              <a:rPr lang="en-US" dirty="0"/>
              <a:t>Not so large chaos rules or players get bored waiting for something to do</a:t>
            </a:r>
          </a:p>
          <a:p>
            <a:endParaRPr lang="en-US" dirty="0"/>
          </a:p>
          <a:p>
            <a:r>
              <a:rPr lang="en-US" dirty="0"/>
              <a:t>Aim for a minimum of 4 players</a:t>
            </a:r>
          </a:p>
          <a:p>
            <a:endParaRPr lang="en-US" dirty="0"/>
          </a:p>
          <a:p>
            <a:r>
              <a:rPr lang="en-US" dirty="0"/>
              <a:t>Maximum of 6 Players</a:t>
            </a:r>
          </a:p>
          <a:p>
            <a:endParaRPr lang="en-US" dirty="0"/>
          </a:p>
          <a:p>
            <a:r>
              <a:rPr lang="en-US" dirty="0"/>
              <a:t>Consider “quorum play” when scheduling.  1 player cannot make it?  No problem, someone else can drag them for a session</a:t>
            </a: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300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p:txBody>
          <a:bodyPr/>
          <a:lstStyle/>
          <a:p>
            <a:r>
              <a:rPr lang="en-US" dirty="0"/>
              <a:t>It’s PARTY play, </a:t>
            </a:r>
            <a:br>
              <a:rPr lang="en-US" dirty="0"/>
            </a:br>
            <a:r>
              <a:rPr lang="en-US" dirty="0"/>
              <a:t>not "person" play</a:t>
            </a:r>
          </a:p>
        </p:txBody>
      </p:sp>
      <p:pic>
        <p:nvPicPr>
          <p:cNvPr id="3" name="Picture 2" descr="A close up of a plant&#10;&#10;Description generated with high confidence">
            <a:extLst>
              <a:ext uri="{FF2B5EF4-FFF2-40B4-BE49-F238E27FC236}">
                <a16:creationId xmlns:a16="http://schemas.microsoft.com/office/drawing/2014/main" id="{E0E5C7E8-2372-4433-8CA0-35D43C08821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33053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D&amp;D Beyond is Your Best Friend</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3285366"/>
            <a:ext cx="10515600" cy="3083645"/>
          </a:xfrm>
        </p:spPr>
        <p:txBody>
          <a:bodyPr vert="horz" lIns="91440" tIns="45720" rIns="91440" bIns="45720" rtlCol="0" anchor="t">
            <a:normAutofit/>
          </a:bodyPr>
          <a:lstStyle/>
          <a:p>
            <a:r>
              <a:rPr lang="en-US" dirty="0"/>
              <a:t>Start a Campaign</a:t>
            </a:r>
          </a:p>
          <a:p>
            <a:r>
              <a:rPr lang="en-US" dirty="0">
                <a:cs typeface="Calibri" panose="020F0502020204030204"/>
              </a:rPr>
              <a:t>Invite your Players (using the link provided)</a:t>
            </a:r>
          </a:p>
          <a:p>
            <a:r>
              <a:rPr lang="en-US" dirty="0">
                <a:cs typeface="Calibri" panose="020F0502020204030204"/>
              </a:rPr>
              <a:t>Share any content you have purchased (Can do rules only)</a:t>
            </a:r>
          </a:p>
          <a:p>
            <a:r>
              <a:rPr lang="en-US" dirty="0">
                <a:cs typeface="Calibri" panose="020F0502020204030204"/>
              </a:rPr>
              <a:t>Have your players create a character in the campaign</a:t>
            </a:r>
          </a:p>
          <a:p>
            <a:r>
              <a:rPr lang="en-US" dirty="0">
                <a:cs typeface="Calibri" panose="020F0502020204030204"/>
              </a:rPr>
              <a:t>During the campaign – keep a tab open with each player</a:t>
            </a:r>
          </a:p>
          <a:p>
            <a:pPr lvl="1">
              <a:buFont typeface="Wingdings" panose="020B0604020202020204" pitchFamily="34" charset="0"/>
              <a:buChar char="§"/>
            </a:pP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83723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p:txBody>
          <a:bodyPr/>
          <a:lstStyle/>
          <a:p>
            <a:r>
              <a:rPr lang="en-US" dirty="0"/>
              <a:t>Metagaming</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p:txBody>
          <a:bodyPr vert="horz" lIns="91440" tIns="45720" rIns="91440" bIns="45720" rtlCol="0" anchor="t">
            <a:normAutofit/>
          </a:bodyPr>
          <a:lstStyle/>
          <a:p>
            <a:r>
              <a:rPr lang="en-US" dirty="0"/>
              <a:t>Metagaming (using information in the game that your player cannot or does not know), such as:</a:t>
            </a:r>
            <a:endParaRPr lang="en-US" dirty="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dirty="0">
              <a:cs typeface="Calibri"/>
            </a:endParaRPr>
          </a:p>
        </p:txBody>
      </p:sp>
      <p:pic>
        <p:nvPicPr>
          <p:cNvPr id="5" name="Picture 4" descr="A close up of a plant&#10;&#10;Description generated with high confidence">
            <a:extLst>
              <a:ext uri="{FF2B5EF4-FFF2-40B4-BE49-F238E27FC236}">
                <a16:creationId xmlns:a16="http://schemas.microsoft.com/office/drawing/2014/main" id="{C32E9A4D-A4CF-4F25-B437-A320C8B3185E}"/>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894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solidFill>
                  <a:srgbClr val="FF0000"/>
                </a:solidFill>
              </a:rPr>
              <a:t>Combining Whit &amp; Voice (</a:t>
            </a:r>
            <a:r>
              <a:rPr lang="en-US" sz="2400" b="1" baseline="0" dirty="0">
                <a:solidFill>
                  <a:srgbClr val="FF0000"/>
                </a:solidFill>
              </a:rPr>
              <a:t>DND for Beginners #2</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208AAA95-02F7-47A2-9AF7-DBBE2DEBF88F}"/>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111174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solidFill>
                  <a:srgbClr val="FF0000"/>
                </a:solidFill>
              </a:rPr>
              <a:t>The Greatest Adventure Begins with a </a:t>
            </a:r>
            <a:r>
              <a:rPr lang="en-US" sz="2400" dirty="0">
                <a:solidFill>
                  <a:srgbClr val="FF0000"/>
                </a:solidFill>
              </a:rPr>
              <a:t>S</a:t>
            </a:r>
            <a:r>
              <a:rPr lang="en-US" sz="2400" baseline="0" dirty="0">
                <a:solidFill>
                  <a:srgbClr val="FF0000"/>
                </a:solidFill>
              </a:rPr>
              <a:t>ingle Scene (</a:t>
            </a:r>
            <a:r>
              <a:rPr lang="en-US" sz="2400" b="1" baseline="0" dirty="0">
                <a:solidFill>
                  <a:srgbClr val="FF0000"/>
                </a:solidFill>
              </a:rPr>
              <a:t>DND for Beginners #3</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21FA8108-2A87-4E1E-9714-912F82320F56}"/>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9086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dirty="0">
                <a:effectLst/>
                <a:latin typeface="Calibri Light"/>
                <a:cs typeface="Calibri Light"/>
              </a:rPr>
              <a:t>Start with why, why is interesting</a:t>
            </a:r>
          </a:p>
          <a:p>
            <a:pPr lvl="1" rtl="0" eaLnBrk="1" latinLnBrk="0" hangingPunct="1">
              <a:buFont typeface="Wingdings" panose="020B0604020202020204" pitchFamily="34" charset="0"/>
              <a:buChar char="§"/>
            </a:pPr>
            <a:r>
              <a:rPr lang="en-US" dirty="0">
                <a:effectLst/>
              </a:rPr>
              <a:t>Why are adventurers needed?</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Who runs things</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What happened</a:t>
            </a:r>
            <a:r>
              <a:rPr lang="en-US" baseline="0" dirty="0">
                <a:effectLst/>
              </a:rPr>
              <a:t> 200 years ago</a:t>
            </a:r>
            <a:endParaRPr lang="en-US" baseline="0" dirty="0">
              <a:effectLst/>
              <a:cs typeface="Calibri" panose="020F0502020204030204"/>
            </a:endParaRPr>
          </a:p>
          <a:p>
            <a:pPr lvl="1" rtl="0" eaLnBrk="1" latinLnBrk="0" hangingPunct="1">
              <a:buFont typeface="Wingdings" panose="020B0604020202020204" pitchFamily="34" charset="0"/>
              <a:buChar char="§"/>
            </a:pPr>
            <a:r>
              <a:rPr lang="en-US" baseline="0" dirty="0">
                <a:effectLst/>
              </a:rPr>
              <a:t>Is this a successful empire, or is there a lost king/kingdom</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739939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kern="1200" dirty="0">
                <a:effectLst/>
                <a:latin typeface="+mj-lt"/>
                <a:ea typeface="+mj-ea"/>
                <a:cs typeface="+mj-cs"/>
              </a:rPr>
              <a:t>Start with a place, simple place,</a:t>
            </a:r>
            <a:endParaRPr lang="en-US" dirty="0">
              <a:effectLst/>
            </a:endParaRPr>
          </a:p>
          <a:p>
            <a:pPr lvl="0" rtl="0" eaLnBrk="1" latinLnBrk="0" hangingPunct="1"/>
            <a:r>
              <a:rPr lang="en-US" sz="4400" kern="1200" dirty="0">
                <a:effectLst/>
                <a:latin typeface="+mj-lt"/>
                <a:ea typeface="+mj-ea"/>
                <a:cs typeface="+mj-cs"/>
              </a:rPr>
              <a:t>Town, Camp</a:t>
            </a:r>
            <a:r>
              <a:rPr lang="en-US" sz="4400" kern="1200" baseline="0" dirty="0">
                <a:effectLst/>
                <a:latin typeface="+mj-lt"/>
                <a:ea typeface="+mj-ea"/>
                <a:cs typeface="+mj-cs"/>
              </a:rPr>
              <a:t> Trail, Dungeon – what do the players see, hear, smell right now</a:t>
            </a:r>
            <a:endParaRPr lang="en-US" dirty="0">
              <a:effectLst/>
            </a:endParaRPr>
          </a:p>
          <a:p>
            <a:pPr lvl="0" rtl="0" eaLnBrk="1" latinLnBrk="0" hangingPunct="1"/>
            <a:r>
              <a:rPr lang="en-US" sz="4400" kern="1200" baseline="0" dirty="0">
                <a:effectLst/>
                <a:latin typeface="+mj-lt"/>
                <a:ea typeface="+mj-ea"/>
                <a:cs typeface="+mj-cs"/>
              </a:rPr>
              <a:t>Expand as they move</a:t>
            </a:r>
            <a:endParaRPr lang="en-US" dirty="0">
              <a:effectLs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5966476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kern="1200" baseline="0" dirty="0">
                <a:effectLst/>
                <a:latin typeface="+mj-lt"/>
                <a:ea typeface="+mj-ea"/>
                <a:cs typeface="+mj-cs"/>
              </a:rPr>
              <a:t>Build over time, but see where the players are going first</a:t>
            </a:r>
            <a:endParaRPr lang="en-US" sz="4400" kern="1200" baseline="0" dirty="0">
              <a:effectLst/>
              <a:latin typeface="+mj-lt"/>
              <a:ea typeface="+mj-ea"/>
              <a:cs typeface="Calibri Light"/>
            </a:endParaRPr>
          </a:p>
          <a:p>
            <a:pPr lvl="1" rtl="0" eaLnBrk="1" latinLnBrk="0" hangingPunct="1">
              <a:buFont typeface="Wingdings" panose="020B0604020202020204" pitchFamily="34" charset="0"/>
              <a:buChar char="§"/>
            </a:pPr>
            <a:r>
              <a:rPr lang="en-US" dirty="0">
                <a:effectLst/>
              </a:rPr>
              <a:t>Change</a:t>
            </a:r>
            <a:r>
              <a:rPr lang="en-US" baseline="0" dirty="0">
                <a:effectLst/>
              </a:rPr>
              <a:t> your world to suit the narrative</a:t>
            </a:r>
            <a:endParaRPr lang="en-US" baseline="0" dirty="0">
              <a:effectLst/>
              <a:cs typeface="Calibri" panose="020F0502020204030204"/>
            </a:endParaRPr>
          </a:p>
          <a:p>
            <a:pPr lvl="2" rtl="0" eaLnBrk="1" latinLnBrk="0" hangingPunct="1">
              <a:buFont typeface="Courier New" panose="020B0604020202020204" pitchFamily="34" charset="0"/>
              <a:buChar char="o"/>
            </a:pPr>
            <a:r>
              <a:rPr lang="en-US" dirty="0">
                <a:effectLst/>
              </a:rPr>
              <a:t>If the players go west, move some of the things you have planned for the east to the west</a:t>
            </a:r>
            <a:endParaRPr lang="en-US" dirty="0">
              <a:effectLst/>
              <a:cs typeface="Calibri" panose="020F0502020204030204"/>
            </a:endParaRPr>
          </a:p>
          <a:p>
            <a:pPr lvl="2" rtl="0" eaLnBrk="1" latinLnBrk="0" hangingPunct="1">
              <a:buFont typeface="Courier New" panose="020B0604020202020204" pitchFamily="34" charset="0"/>
              <a:buChar char="o"/>
            </a:pPr>
            <a:r>
              <a:rPr lang="en-US" dirty="0">
                <a:effectLst/>
              </a:rPr>
              <a:t>Or,</a:t>
            </a:r>
            <a:r>
              <a:rPr lang="en-US" baseline="0" dirty="0">
                <a:effectLst/>
              </a:rPr>
              <a:t> if they go west they find the cliffs of despair and nowhere to go….</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1096627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kern="1200" baseline="0" dirty="0">
                <a:effectLst/>
                <a:latin typeface="+mj-lt"/>
                <a:ea typeface="+mj-ea"/>
                <a:cs typeface="+mj-cs"/>
              </a:rPr>
              <a:t>Use Google Images</a:t>
            </a:r>
          </a:p>
          <a:p>
            <a:pPr lvl="1"/>
            <a:r>
              <a:rPr lang="en-US" dirty="0">
                <a:effectLst/>
                <a:latin typeface="+mj-lt"/>
                <a:ea typeface="+mj-ea"/>
                <a:cs typeface="+mj-cs"/>
              </a:rPr>
              <a:t>Town –&gt;</a:t>
            </a:r>
          </a:p>
          <a:p>
            <a:pPr lvl="1"/>
            <a:endParaRPr lang="en-US" dirty="0">
              <a:latin typeface="+mj-lt"/>
              <a:ea typeface="+mj-ea"/>
              <a:cs typeface="+mj-cs"/>
            </a:endParaRPr>
          </a:p>
          <a:p>
            <a:pPr lvl="1"/>
            <a:endParaRPr lang="en-US" dirty="0">
              <a:effectLst/>
              <a:latin typeface="+mj-lt"/>
              <a:ea typeface="+mj-ea"/>
              <a:cs typeface="+mj-cs"/>
            </a:endParaRPr>
          </a:p>
          <a:p>
            <a:pPr lvl="1"/>
            <a:endParaRPr lang="en-US" dirty="0">
              <a:latin typeface="+mj-lt"/>
              <a:ea typeface="+mj-ea"/>
              <a:cs typeface="+mj-cs"/>
            </a:endParaRPr>
          </a:p>
          <a:p>
            <a:pPr lvl="1"/>
            <a:endParaRPr lang="en-US" dirty="0">
              <a:effectLst/>
              <a:latin typeface="+mj-lt"/>
              <a:ea typeface="+mj-ea"/>
              <a:cs typeface="+mj-cs"/>
            </a:endParaRPr>
          </a:p>
          <a:p>
            <a:pPr lvl="1"/>
            <a:endParaRPr lang="en-US" dirty="0">
              <a:latin typeface="+mj-lt"/>
              <a:ea typeface="+mj-ea"/>
              <a:cs typeface="+mj-cs"/>
            </a:endParaRPr>
          </a:p>
          <a:p>
            <a:pPr lvl="1"/>
            <a:endParaRPr lang="en-US" dirty="0">
              <a:latin typeface="+mj-lt"/>
              <a:ea typeface="+mj-ea"/>
              <a:cs typeface="+mj-cs"/>
            </a:endParaRPr>
          </a:p>
          <a:p>
            <a:pPr lvl="1"/>
            <a:endParaRPr lang="en-US" dirty="0">
              <a:latin typeface="+mj-lt"/>
              <a:ea typeface="+mj-ea"/>
              <a:cs typeface="+mj-cs"/>
            </a:endParaRPr>
          </a:p>
          <a:p>
            <a:pPr lvl="1"/>
            <a:r>
              <a:rPr lang="en-US" dirty="0">
                <a:latin typeface="+mj-lt"/>
                <a:ea typeface="+mj-ea"/>
                <a:cs typeface="+mj-cs"/>
              </a:rPr>
              <a:t>Tavern ---------------------&gt;</a:t>
            </a:r>
            <a:endParaRPr lang="en-US" dirty="0">
              <a:effectLs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pic>
        <p:nvPicPr>
          <p:cNvPr id="6" name="Picture 5" descr="A close up of a lizard&#10;&#10;Description automatically generated">
            <a:extLst>
              <a:ext uri="{FF2B5EF4-FFF2-40B4-BE49-F238E27FC236}">
                <a16:creationId xmlns:a16="http://schemas.microsoft.com/office/drawing/2014/main" id="{CDB43DF8-F30A-4C42-BE05-F238D3AD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781" y="1087120"/>
            <a:ext cx="6567236" cy="3992880"/>
          </a:xfrm>
          <a:prstGeom prst="rect">
            <a:avLst/>
          </a:prstGeom>
        </p:spPr>
      </p:pic>
      <p:pic>
        <p:nvPicPr>
          <p:cNvPr id="8" name="Picture 7" descr="A picture containing indoor, fire, room, table&#10;&#10;Description automatically generated">
            <a:extLst>
              <a:ext uri="{FF2B5EF4-FFF2-40B4-BE49-F238E27FC236}">
                <a16:creationId xmlns:a16="http://schemas.microsoft.com/office/drawing/2014/main" id="{C9ACA7B4-5088-4923-8A64-13E56D0A5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5520" y="2974953"/>
            <a:ext cx="4636607" cy="3039767"/>
          </a:xfrm>
          <a:prstGeom prst="rect">
            <a:avLst/>
          </a:prstGeom>
        </p:spPr>
      </p:pic>
    </p:spTree>
    <p:extLst>
      <p:ext uri="{BB962C8B-B14F-4D97-AF65-F5344CB8AC3E}">
        <p14:creationId xmlns:p14="http://schemas.microsoft.com/office/powerpoint/2010/main" val="17241360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You Meet in a Tavern</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3220720"/>
            <a:ext cx="10515600" cy="3148291"/>
          </a:xfrm>
        </p:spPr>
        <p:txBody>
          <a:bodyPr vert="horz" lIns="91440" tIns="45720" rIns="91440" bIns="45720" rtlCol="0" anchor="t">
            <a:normAutofit/>
          </a:bodyPr>
          <a:lstStyle/>
          <a:p>
            <a:r>
              <a:rPr lang="en-US" dirty="0"/>
              <a:t>KISS – It does not need to be larger-than-life or complex</a:t>
            </a:r>
            <a:endParaRPr lang="en-US" dirty="0">
              <a:cs typeface="Calibri"/>
            </a:endParaRPr>
          </a:p>
          <a:p>
            <a:pPr lvl="1">
              <a:buFont typeface="Wingdings" panose="020B0604020202020204" pitchFamily="34" charset="0"/>
              <a:buChar char="§"/>
            </a:pPr>
            <a:r>
              <a:rPr lang="en-US" dirty="0"/>
              <a:t>Start with “You meet in a tavern”</a:t>
            </a: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1016166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How to DM</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2438400"/>
            <a:ext cx="10515600" cy="3930611"/>
          </a:xfrm>
        </p:spPr>
        <p:txBody>
          <a:bodyPr vert="horz" lIns="91440" tIns="45720" rIns="91440" bIns="45720" rtlCol="0" anchor="t">
            <a:normAutofit/>
          </a:bodyPr>
          <a:lstStyle/>
          <a:p>
            <a:r>
              <a:rPr lang="en-US" dirty="0"/>
              <a:t>Party Size</a:t>
            </a:r>
          </a:p>
          <a:p>
            <a:pPr lvl="1"/>
            <a:r>
              <a:rPr lang="en-US" dirty="0"/>
              <a:t>Minimum 3 players, Maximum 6</a:t>
            </a:r>
          </a:p>
          <a:p>
            <a:pPr lvl="1"/>
            <a:endParaRPr lang="en-US" dirty="0"/>
          </a:p>
          <a:p>
            <a:pPr lvl="1"/>
            <a:endParaRPr lang="en-US" dirty="0"/>
          </a:p>
          <a:p>
            <a:pPr marL="457200" lvl="1" indent="0">
              <a:buNone/>
            </a:pPr>
            <a:endParaRPr lang="en-US" dirty="0"/>
          </a:p>
          <a:p>
            <a:r>
              <a:rPr lang="en-US" dirty="0"/>
              <a:t>Encounter Calculator, Encounter Calculator, EC</a:t>
            </a:r>
          </a:p>
          <a:p>
            <a:pPr lvl="1">
              <a:buFont typeface="Wingdings" panose="020B0604020202020204" pitchFamily="34" charset="0"/>
              <a:buChar char="§"/>
            </a:pPr>
            <a:r>
              <a:rPr lang="en-US" dirty="0"/>
              <a:t>Balance…. Characters should be paced in encounters.  Sometimes you want them to be winded</a:t>
            </a: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410720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p:txBody>
          <a:bodyPr/>
          <a:lstStyle/>
          <a:p>
            <a:r>
              <a:rPr lang="en-US" dirty="0"/>
              <a:t>D&amp;D (TTRPG’s) is a game of communal storytelling</a:t>
            </a:r>
          </a:p>
        </p:txBody>
      </p:sp>
      <p:pic>
        <p:nvPicPr>
          <p:cNvPr id="3" name="Picture 2" descr="A close up of a plant&#10;&#10;Description generated with high confidence">
            <a:extLst>
              <a:ext uri="{FF2B5EF4-FFF2-40B4-BE49-F238E27FC236}">
                <a16:creationId xmlns:a16="http://schemas.microsoft.com/office/drawing/2014/main" id="{E0E5C7E8-2372-4433-8CA0-35D43C08821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2781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31F98-0B21-49B2-A1E9-5FDA22F26A67}"/>
              </a:ext>
            </a:extLst>
          </p:cNvPr>
          <p:cNvSpPr>
            <a:spLocks noGrp="1"/>
          </p:cNvSpPr>
          <p:nvPr>
            <p:ph type="title"/>
          </p:nvPr>
        </p:nvSpPr>
        <p:spPr/>
        <p:txBody>
          <a:bodyPr/>
          <a:lstStyle/>
          <a:p>
            <a:r>
              <a:rPr lang="en-US" dirty="0"/>
              <a:t>Consider a Minion House Rule</a:t>
            </a:r>
          </a:p>
        </p:txBody>
      </p:sp>
      <p:sp>
        <p:nvSpPr>
          <p:cNvPr id="3" name="Content Placeholder 2">
            <a:extLst>
              <a:ext uri="{FF2B5EF4-FFF2-40B4-BE49-F238E27FC236}">
                <a16:creationId xmlns:a16="http://schemas.microsoft.com/office/drawing/2014/main" id="{1188D609-5FBF-4CD5-A58E-7978EAE7DE97}"/>
              </a:ext>
            </a:extLst>
          </p:cNvPr>
          <p:cNvSpPr>
            <a:spLocks noGrp="1"/>
          </p:cNvSpPr>
          <p:nvPr>
            <p:ph idx="1"/>
          </p:nvPr>
        </p:nvSpPr>
        <p:spPr/>
        <p:txBody>
          <a:bodyPr vert="horz" lIns="91440" tIns="45720" rIns="91440" bIns="45720" rtlCol="0" anchor="t">
            <a:normAutofit/>
          </a:bodyPr>
          <a:lstStyle/>
          <a:p>
            <a:r>
              <a:rPr lang="en-US" dirty="0"/>
              <a:t>Minions are simplified enemies that have unified stat blocks (the same for all the minions) and 1 HP</a:t>
            </a:r>
          </a:p>
          <a:p>
            <a:pPr lvl="1"/>
            <a:r>
              <a:rPr lang="en-US" dirty="0"/>
              <a:t>They are designed to allow for rapid play</a:t>
            </a:r>
          </a:p>
          <a:p>
            <a:pPr lvl="1"/>
            <a:r>
              <a:rPr lang="en-US" dirty="0"/>
              <a:t>One hit and they go down, simplifies the DM’s effort</a:t>
            </a:r>
          </a:p>
        </p:txBody>
      </p:sp>
      <p:pic>
        <p:nvPicPr>
          <p:cNvPr id="5" name="Picture 4" descr="A close up of a plant&#10;&#10;Description generated with high confidence">
            <a:extLst>
              <a:ext uri="{FF2B5EF4-FFF2-40B4-BE49-F238E27FC236}">
                <a16:creationId xmlns:a16="http://schemas.microsoft.com/office/drawing/2014/main" id="{CED84734-B024-4F2D-A2ED-4D5BE0A0737C}"/>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159146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DMs Guild – free content (change it to make it yours)</a:t>
            </a:r>
          </a:p>
          <a:p>
            <a:pPr lvl="1">
              <a:buFont typeface="Wingdings" panose="020B0604020202020204" pitchFamily="34" charset="0"/>
              <a:buChar char="§"/>
            </a:pPr>
            <a:r>
              <a:rPr lang="en-US" sz="2000" dirty="0"/>
              <a:t>Tons of free content, including adventures: </a:t>
            </a:r>
            <a:r>
              <a:rPr lang="en-US" sz="2000" dirty="0">
                <a:hlinkClick r:id="rId2"/>
              </a:rPr>
              <a:t>https://www.dmsguild.com/</a:t>
            </a:r>
            <a:r>
              <a:rPr lang="en-US" sz="2000" dirty="0"/>
              <a:t> </a:t>
            </a:r>
            <a:endParaRPr lang="en-US" sz="1600" dirty="0">
              <a:cs typeface="Calibri"/>
            </a:endParaRPr>
          </a:p>
          <a:p>
            <a:r>
              <a:rPr lang="en-US" dirty="0" err="1"/>
              <a:t>DonJon</a:t>
            </a:r>
            <a:r>
              <a:rPr lang="en-US" dirty="0"/>
              <a:t> – </a:t>
            </a:r>
            <a:r>
              <a:rPr lang="en-US" sz="2000" dirty="0"/>
              <a:t>The best tools here are: Random Dungeon Generator, Encounter Size Calc, Random Generator: </a:t>
            </a:r>
            <a:r>
              <a:rPr lang="en-US" sz="2000" dirty="0">
                <a:hlinkClick r:id="rId3"/>
              </a:rPr>
              <a:t>https://donjon.bin.sh/5e/</a:t>
            </a:r>
            <a:r>
              <a:rPr lang="en-US" sz="2000" dirty="0"/>
              <a:t> </a:t>
            </a:r>
            <a:endParaRPr lang="en-US" sz="2000" dirty="0">
              <a:cs typeface="Calibri"/>
            </a:endParaRPr>
          </a:p>
          <a:p>
            <a:r>
              <a:rPr lang="en-US" dirty="0"/>
              <a:t>One Page Dungeon – </a:t>
            </a:r>
            <a:r>
              <a:rPr lang="en-US" sz="2000" dirty="0"/>
              <a:t>Every refresh is a new dungeon (Hint: Print to PDF) </a:t>
            </a:r>
            <a:r>
              <a:rPr lang="en-US" sz="2000" dirty="0">
                <a:hlinkClick r:id="rId4"/>
              </a:rPr>
              <a:t>https://watabou.itch.io/one-page-dungeon</a:t>
            </a:r>
            <a:r>
              <a:rPr lang="en-US" sz="2000" dirty="0"/>
              <a:t> </a:t>
            </a:r>
            <a:endParaRPr lang="en-US" sz="2000" dirty="0">
              <a:cs typeface="Calibri"/>
            </a:endParaRPr>
          </a:p>
          <a:p>
            <a:r>
              <a:rPr lang="en-US" dirty="0"/>
              <a:t>Kobold Fight Club – </a:t>
            </a:r>
            <a:r>
              <a:rPr lang="en-US" sz="2000" dirty="0"/>
              <a:t>Really good encounter builder </a:t>
            </a:r>
            <a:r>
              <a:rPr lang="en-US" sz="2000" dirty="0">
                <a:hlinkClick r:id="rId5"/>
              </a:rPr>
              <a:t>https://kobold.club/fight/#/encounter-builder</a:t>
            </a:r>
            <a:r>
              <a:rPr lang="en-US" sz="2000" dirty="0"/>
              <a:t> </a:t>
            </a:r>
            <a:endParaRPr lang="en-US" dirty="0"/>
          </a:p>
          <a:p>
            <a:r>
              <a:rPr lang="en-US" sz="2900" dirty="0">
                <a:ea typeface="+mn-lt"/>
                <a:cs typeface="+mn-lt"/>
              </a:rPr>
              <a:t>The </a:t>
            </a:r>
            <a:r>
              <a:rPr lang="en-US" sz="2900" dirty="0" err="1">
                <a:ea typeface="+mn-lt"/>
                <a:cs typeface="+mn-lt"/>
              </a:rPr>
              <a:t>Homebrewery</a:t>
            </a:r>
            <a:endParaRPr lang="en-US" sz="2900" dirty="0">
              <a:ea typeface="+mn-lt"/>
              <a:cs typeface="+mn-lt"/>
            </a:endParaRPr>
          </a:p>
          <a:p>
            <a:pPr lvl="1">
              <a:buFont typeface="Wingdings" panose="020B0604020202020204" pitchFamily="34" charset="0"/>
              <a:buChar char="§"/>
            </a:pPr>
            <a:r>
              <a:rPr lang="en-US" sz="2000" dirty="0">
                <a:ea typeface="+mn-lt"/>
                <a:cs typeface="+mn-lt"/>
              </a:rPr>
              <a:t>Make your Homebrew look official: </a:t>
            </a:r>
            <a:r>
              <a:rPr lang="en-US" sz="2000" dirty="0">
                <a:ea typeface="+mn-lt"/>
                <a:cs typeface="+mn-lt"/>
                <a:hlinkClick r:id="rId6"/>
              </a:rPr>
              <a:t>https://homebrewery.naturalcrit.com/</a:t>
            </a:r>
            <a:endParaRPr lang="en-US" sz="2000" dirty="0">
              <a:ea typeface="+mn-lt"/>
              <a:cs typeface="+mn-lt"/>
            </a:endParaRPr>
          </a:p>
          <a:p>
            <a:pPr>
              <a:buFont typeface="Wingdings" panose="020B0604020202020204" pitchFamily="34" charset="0"/>
              <a:buChar char="§"/>
            </a:pPr>
            <a:r>
              <a:rPr lang="en-US" sz="2400" dirty="0">
                <a:ea typeface="+mn-lt"/>
                <a:cs typeface="+mn-lt"/>
              </a:rPr>
              <a:t>Fantasy Map Generator:</a:t>
            </a:r>
          </a:p>
          <a:p>
            <a:pPr lvl="1">
              <a:buFont typeface="Wingdings" panose="020B0604020202020204" pitchFamily="34" charset="0"/>
              <a:buChar char="§"/>
            </a:pPr>
            <a:r>
              <a:rPr lang="en-US" sz="2000" dirty="0">
                <a:ea typeface="+mn-lt"/>
                <a:cs typeface="+mn-lt"/>
                <a:hlinkClick r:id="rId7"/>
              </a:rPr>
              <a:t>https://azgaar.github.io/Fantasy-Map-Generator/</a:t>
            </a:r>
            <a:r>
              <a:rPr lang="en-US" sz="2000" dirty="0">
                <a:ea typeface="+mn-lt"/>
                <a:cs typeface="+mn-lt"/>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8"/>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052514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Reddit - At least 10 subreddits for D&amp;D </a:t>
            </a:r>
            <a:r>
              <a:rPr lang="en-US" sz="2000" dirty="0">
                <a:hlinkClick r:id="rId2"/>
              </a:rPr>
              <a:t>https://old.reddit.com</a:t>
            </a:r>
            <a:r>
              <a:rPr lang="en-US" sz="2000" dirty="0"/>
              <a:t> </a:t>
            </a:r>
          </a:p>
          <a:p>
            <a:pPr lvl="2">
              <a:buFont typeface="Wingdings" panose="020B0604020202020204" pitchFamily="34" charset="0"/>
              <a:buChar char="§"/>
            </a:pPr>
            <a:r>
              <a:rPr lang="en-US" sz="1600" dirty="0">
                <a:cs typeface="Calibri" panose="020F0502020204030204"/>
                <a:hlinkClick r:id="rId3"/>
              </a:rPr>
              <a:t>https://old.reddit.com/r/DMToolkit/</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4"/>
              </a:rPr>
              <a:t>https://old.reddit.com/r/DnD/</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5"/>
              </a:rPr>
              <a:t>https://old.reddit.com/r/DnDBehindTheScreen/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6"/>
              </a:rPr>
              <a:t>https://old.reddit.com/r/DnDHomebrew/</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7"/>
              </a:rPr>
              <a:t>https://old.reddit.com/r/DMAcademy/</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8"/>
              </a:rPr>
              <a:t>https://old.reddit.com/r/dndmonsters/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9"/>
              </a:rPr>
              <a:t>https://old.reddit.com/r/DungeonsAndDragons/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0"/>
              </a:rPr>
              <a:t>https://old.reddit.com/r/DMporn/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1"/>
              </a:rPr>
              <a:t>https://www.reddit.com/r/DnDBehindTheScreen/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2"/>
              </a:rPr>
              <a:t>https://www.reddit.com/r/onePageDungeon/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3"/>
              </a:rPr>
              <a:t>https://dmdavid.com/tag/7-dungeons-dragons-character-builds-absurdly-good-at-one-thing/</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4"/>
              </a:rPr>
              <a:t>http://gdnd.wikidot.com/character-creation</a:t>
            </a:r>
            <a:r>
              <a:rPr lang="en-US" sz="1600" dirty="0">
                <a:cs typeface="Calibri" panose="020F0502020204030204"/>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5"/>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3232822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solidFill>
                  <a:srgbClr val="FF0000"/>
                </a:solidFill>
              </a:rPr>
              <a:t>The Greatest Adventure Begins with a </a:t>
            </a:r>
            <a:r>
              <a:rPr lang="en-US" sz="2400" dirty="0">
                <a:solidFill>
                  <a:srgbClr val="FF0000"/>
                </a:solidFill>
              </a:rPr>
              <a:t>S</a:t>
            </a:r>
            <a:r>
              <a:rPr lang="en-US" sz="2400" baseline="0" dirty="0">
                <a:solidFill>
                  <a:srgbClr val="FF0000"/>
                </a:solidFill>
              </a:rPr>
              <a:t>ingle Scene (</a:t>
            </a:r>
            <a:r>
              <a:rPr lang="en-US" sz="2400" b="1" baseline="0" dirty="0">
                <a:solidFill>
                  <a:srgbClr val="FF0000"/>
                </a:solidFill>
              </a:rPr>
              <a:t>DND for Beginners #3</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EB63F6A1-08AF-4F8D-AA85-513430601E57}"/>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600609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solidFill>
                  <a:srgbClr val="FF0000"/>
                </a:solidFill>
              </a:rPr>
              <a:t>DND Needs You…r World! (</a:t>
            </a:r>
            <a:r>
              <a:rPr lang="en-US" sz="2400" b="1" baseline="0" dirty="0">
                <a:solidFill>
                  <a:srgbClr val="FF0000"/>
                </a:solidFill>
              </a:rPr>
              <a:t>DND for Beginners #4</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13527188-2929-46B9-99F1-DD3C1E948DB4}"/>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20104123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solidFill>
                  <a:srgbClr val="FF0000"/>
                </a:solidFill>
              </a:rPr>
              <a:t>DND Needs You…r World! (</a:t>
            </a:r>
            <a:r>
              <a:rPr lang="en-US" sz="2400" b="1" baseline="0" dirty="0">
                <a:solidFill>
                  <a:srgbClr val="FF0000"/>
                </a:solidFill>
              </a:rPr>
              <a:t>DND for Beginners #4</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5A1412AB-88AA-4337-AC95-84C331AD31D8}"/>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810726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solidFill>
                  <a:srgbClr val="FF0000"/>
                </a:solidFill>
              </a:rPr>
              <a:t>Running Your DND Game Online (</a:t>
            </a:r>
            <a:r>
              <a:rPr lang="en-US" sz="2400" b="1" baseline="0" dirty="0">
                <a:solidFill>
                  <a:srgbClr val="FF0000"/>
                </a:solidFill>
              </a:rPr>
              <a:t>DND for Beginners #5</a:t>
            </a:r>
            <a:r>
              <a:rPr lang="en-US" sz="2400" baseline="0" dirty="0">
                <a:solidFill>
                  <a:srgbClr val="FF0000"/>
                </a:solidFill>
              </a:rPr>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03B95EAF-CF22-479F-8A17-BBCC106B31E6}"/>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4970547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solidFill>
                  <a:srgbClr val="FF0000"/>
                </a:solidFill>
              </a:rPr>
              <a:t>Running Your DND Game Online (</a:t>
            </a:r>
            <a:r>
              <a:rPr lang="en-US" sz="2400" b="1" baseline="0" dirty="0">
                <a:solidFill>
                  <a:srgbClr val="FF0000"/>
                </a:solidFill>
              </a:rPr>
              <a:t>DND for Beginners #5</a:t>
            </a:r>
            <a:r>
              <a:rPr lang="en-US" sz="2400" baseline="0" dirty="0">
                <a:solidFill>
                  <a:srgbClr val="FF0000"/>
                </a:solidFill>
              </a:rPr>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0D03215B-2D42-4757-BD2C-A5FFBA54A894}"/>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4193021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solidFill>
                  <a:srgbClr val="FF0000"/>
                </a:solidFill>
              </a:rPr>
              <a:t>It’s All in the Whit (</a:t>
            </a:r>
            <a:r>
              <a:rPr lang="en-US" sz="2400" b="1" baseline="0" dirty="0">
                <a:solidFill>
                  <a:srgbClr val="FF0000"/>
                </a:solidFill>
              </a:rPr>
              <a:t>DND for Beginners #1</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89DEE2E7-2E0A-4B27-8464-F34FF443BDDB}"/>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18041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D&amp;D is more than just Combat</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Party Play – </a:t>
            </a:r>
            <a:r>
              <a:rPr lang="en-US" sz="2400" dirty="0"/>
              <a:t>more than any other game, party play is a key component of D&amp;D.  The entire party must be represented for the game to be a success</a:t>
            </a:r>
            <a:endParaRPr lang="en-US" sz="2400" dirty="0">
              <a:cs typeface="Calibri" panose="020F0502020204030204"/>
            </a:endParaRPr>
          </a:p>
          <a:p>
            <a:r>
              <a:rPr lang="en-US" dirty="0"/>
              <a:t>True Open World – </a:t>
            </a:r>
            <a:r>
              <a:rPr lang="en-US" sz="2400" dirty="0"/>
              <a:t>D&amp;D is limited by very little, even the rules are only suggestions.  The beauty is the open nature, not bound by pixels on the screen.  Bound only by your imagination</a:t>
            </a:r>
          </a:p>
          <a:p>
            <a:r>
              <a:rPr lang="en-US" dirty="0"/>
              <a:t>Non-combat Play – </a:t>
            </a:r>
            <a:r>
              <a:rPr lang="en-US" sz="2400" dirty="0"/>
              <a:t>the Non-Combat portion of the game is as important, maybe more, than the combat portion.  Great accomplishments in the fantasy world can come from Non-Combat play</a:t>
            </a:r>
          </a:p>
          <a:p>
            <a:r>
              <a:rPr lang="en-US" dirty="0"/>
              <a:t>Communal – </a:t>
            </a:r>
            <a:r>
              <a:rPr lang="en-US" sz="2400" dirty="0"/>
              <a:t>A party is a group of people, the communal aspect is important and valuable</a:t>
            </a:r>
            <a:endParaRPr lang="en-US" dirty="0"/>
          </a:p>
        </p:txBody>
      </p:sp>
    </p:spTree>
    <p:extLst>
      <p:ext uri="{BB962C8B-B14F-4D97-AF65-F5344CB8AC3E}">
        <p14:creationId xmlns:p14="http://schemas.microsoft.com/office/powerpoint/2010/main" val="27307888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Roles at the Table</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Players – Nothing can happen without players, no matter how wonderful the scenery, they are the ones to provide action!</a:t>
            </a:r>
          </a:p>
          <a:p>
            <a:r>
              <a:rPr lang="en-US" dirty="0"/>
              <a:t>Dungeon Master (Game Master) – The DM is the narrator and referee.</a:t>
            </a:r>
          </a:p>
        </p:txBody>
      </p:sp>
    </p:spTree>
    <p:extLst>
      <p:ext uri="{BB962C8B-B14F-4D97-AF65-F5344CB8AC3E}">
        <p14:creationId xmlns:p14="http://schemas.microsoft.com/office/powerpoint/2010/main" val="280763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4B84-F25B-411A-824F-D980CA3AE8EC}"/>
              </a:ext>
            </a:extLst>
          </p:cNvPr>
          <p:cNvSpPr>
            <a:spLocks noGrp="1"/>
          </p:cNvSpPr>
          <p:nvPr>
            <p:ph type="title"/>
          </p:nvPr>
        </p:nvSpPr>
        <p:spPr/>
        <p:txBody>
          <a:bodyPr/>
          <a:lstStyle/>
          <a:p>
            <a:r>
              <a:rPr lang="en-US" dirty="0"/>
              <a:t>Tools</a:t>
            </a:r>
            <a:r>
              <a:rPr lang="en-US" baseline="0" dirty="0"/>
              <a:t> We Use (Must Have)</a:t>
            </a:r>
            <a:endParaRPr lang="en-US" dirty="0"/>
          </a:p>
        </p:txBody>
      </p:sp>
      <p:sp>
        <p:nvSpPr>
          <p:cNvPr id="3" name="Content Placeholder 2">
            <a:extLst>
              <a:ext uri="{FF2B5EF4-FFF2-40B4-BE49-F238E27FC236}">
                <a16:creationId xmlns:a16="http://schemas.microsoft.com/office/drawing/2014/main" id="{5C3A5E83-1FC6-4C56-B4BE-F10120E0B2D4}"/>
              </a:ext>
            </a:extLst>
          </p:cNvPr>
          <p:cNvSpPr>
            <a:spLocks noGrp="1"/>
          </p:cNvSpPr>
          <p:nvPr>
            <p:ph idx="1"/>
          </p:nvPr>
        </p:nvSpPr>
        <p:spPr/>
        <p:txBody>
          <a:bodyPr vert="horz" lIns="91440" tIns="45720" rIns="91440" bIns="45720" rtlCol="0" anchor="t">
            <a:normAutofit/>
          </a:bodyPr>
          <a:lstStyle/>
          <a:p>
            <a:pPr lvl="0"/>
            <a:r>
              <a:rPr lang="en-US" dirty="0"/>
              <a:t>Dice (D20, D12, D10,</a:t>
            </a:r>
            <a:r>
              <a:rPr lang="en-US" baseline="0" dirty="0"/>
              <a:t> D8, D6, D4)</a:t>
            </a:r>
          </a:p>
          <a:p>
            <a:pPr lvl="2">
              <a:buFont typeface="Wingdings" panose="020B0604020202020204" pitchFamily="34" charset="0"/>
              <a:buChar char="§"/>
            </a:pPr>
            <a:r>
              <a:rPr lang="en-US" baseline="0" dirty="0"/>
              <a:t>a set includes 7 die (one is a D10 marked 10-00 for rolling D100 with the other D10)</a:t>
            </a:r>
            <a:endParaRPr lang="en-US" baseline="0" dirty="0">
              <a:cs typeface="Calibri" panose="020F0502020204030204"/>
            </a:endParaRPr>
          </a:p>
          <a:p>
            <a:pPr lvl="0"/>
            <a:r>
              <a:rPr lang="en-US" baseline="0" dirty="0"/>
              <a:t>D&amp;D 5e – Basic Rules to Play</a:t>
            </a:r>
          </a:p>
          <a:p>
            <a:pPr lvl="2">
              <a:buFont typeface="Wingdings" panose="020B0604020202020204" pitchFamily="34" charset="0"/>
              <a:buChar char="§"/>
            </a:pPr>
            <a:r>
              <a:rPr lang="en-US" dirty="0">
                <a:hlinkClick r:id="rId2"/>
              </a:rPr>
              <a:t>https://media.wizards.com/2018/dnd/downloads/DnD_BasicRules_2018.pdf</a:t>
            </a:r>
            <a:endParaRPr lang="en-US" dirty="0">
              <a:cs typeface="Calibri" panose="020F0502020204030204"/>
            </a:endParaRPr>
          </a:p>
          <a:p>
            <a:r>
              <a:rPr lang="en-US" dirty="0"/>
              <a:t>D</a:t>
            </a:r>
            <a:r>
              <a:rPr lang="en-US" baseline="0" dirty="0"/>
              <a:t>&amp;D Beyond: </a:t>
            </a:r>
          </a:p>
          <a:p>
            <a:pPr lvl="2">
              <a:buFont typeface="Wingdings" panose="020B0604020202020204" pitchFamily="34" charset="0"/>
              <a:buChar char="§"/>
            </a:pPr>
            <a:r>
              <a:rPr lang="en-US" baseline="0" dirty="0">
                <a:hlinkClick r:id="rId3"/>
              </a:rPr>
              <a:t>https://www.dndbeyond.com/</a:t>
            </a:r>
            <a:endParaRPr lang="en-US" baseline="0" dirty="0">
              <a:cs typeface="Calibri" panose="020F0502020204030204"/>
            </a:endParaRPr>
          </a:p>
          <a:p>
            <a:pPr lvl="2">
              <a:buFont typeface="Wingdings" panose="020B0604020202020204" pitchFamily="34" charset="0"/>
              <a:buChar char="§"/>
            </a:pPr>
            <a:r>
              <a:rPr lang="en-US" baseline="0" dirty="0"/>
              <a:t>Free Character sheet with integrated SRD!</a:t>
            </a:r>
            <a:endParaRPr lang="en-US" baseline="0" dirty="0">
              <a:cs typeface="Calibri" panose="020F0502020204030204"/>
            </a:endParaRPr>
          </a:p>
          <a:p>
            <a:pPr lvl="0"/>
            <a:r>
              <a:rPr lang="en-US" baseline="0" dirty="0"/>
              <a:t>Post-It’s and Pens</a:t>
            </a:r>
          </a:p>
          <a:p>
            <a:pPr lvl="2">
              <a:buFont typeface="Wingdings" panose="020B0604020202020204" pitchFamily="34" charset="0"/>
              <a:buChar char="§"/>
            </a:pPr>
            <a:r>
              <a:rPr lang="en-US" baseline="0" dirty="0"/>
              <a:t>Just really useful for notes</a:t>
            </a:r>
            <a:endParaRPr lang="en-US" baseline="0" dirty="0">
              <a:cs typeface="Calibri" panose="020F0502020204030204"/>
            </a:endParaRPr>
          </a:p>
          <a:p>
            <a:pPr lvl="2"/>
            <a:endParaRPr lang="en-US" dirty="0"/>
          </a:p>
        </p:txBody>
      </p:sp>
      <p:pic>
        <p:nvPicPr>
          <p:cNvPr id="5" name="Picture 4" descr="A close up of a sign&#10;&#10;Description generated with very high confidence">
            <a:extLst>
              <a:ext uri="{FF2B5EF4-FFF2-40B4-BE49-F238E27FC236}">
                <a16:creationId xmlns:a16="http://schemas.microsoft.com/office/drawing/2014/main" id="{96D0387F-BABA-4CC7-82A2-760B25902D77}"/>
              </a:ext>
            </a:extLst>
          </p:cNvPr>
          <p:cNvPicPr>
            <a:picLocks noChangeAspect="1"/>
          </p:cNvPicPr>
          <p:nvPr/>
        </p:nvPicPr>
        <p:blipFill>
          <a:blip r:embed="rId4"/>
          <a:stretch>
            <a:fillRect/>
          </a:stretch>
        </p:blipFill>
        <p:spPr>
          <a:xfrm>
            <a:off x="6096003" y="1779544"/>
            <a:ext cx="3530593" cy="446509"/>
          </a:xfrm>
          <a:prstGeom prst="rect">
            <a:avLst/>
          </a:prstGeom>
        </p:spPr>
      </p:pic>
      <p:pic>
        <p:nvPicPr>
          <p:cNvPr id="4" name="Picture 3" descr="A close up of a plant&#10;&#10;Description generated with high confidence">
            <a:extLst>
              <a:ext uri="{FF2B5EF4-FFF2-40B4-BE49-F238E27FC236}">
                <a16:creationId xmlns:a16="http://schemas.microsoft.com/office/drawing/2014/main" id="{9A0ED087-A3B8-4CE8-BA26-D7B654FBAB9F}"/>
              </a:ext>
            </a:extLst>
          </p:cNvPr>
          <p:cNvPicPr>
            <a:picLocks noChangeAspect="1"/>
          </p:cNvPicPr>
          <p:nvPr/>
        </p:nvPicPr>
        <p:blipFill>
          <a:blip r:embed="rId5"/>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1332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1809</TotalTime>
  <Words>4430</Words>
  <Application>Microsoft Office PowerPoint</Application>
  <PresentationFormat>Widescreen</PresentationFormat>
  <Paragraphs>419</Paragraphs>
  <Slides>57</Slides>
  <Notes>11</Notes>
  <HiddenSlides>17</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Calibri Light</vt:lpstr>
      <vt:lpstr>Courier New</vt:lpstr>
      <vt:lpstr>Wingdings</vt:lpstr>
      <vt:lpstr>Office Theme</vt:lpstr>
      <vt:lpstr>Dragon Fodder  @ Fan Expo – Denver 2021</vt:lpstr>
      <vt:lpstr>Goals: Start from Zero</vt:lpstr>
      <vt:lpstr>Who is Dragon Fodder?</vt:lpstr>
      <vt:lpstr>It’s PARTY play,  not "person" play</vt:lpstr>
      <vt:lpstr>D&amp;D (TTRPG’s) is a game of communal storytelling</vt:lpstr>
      <vt:lpstr>Dragon Fodder  @ Fan Expo – Denver 2021</vt:lpstr>
      <vt:lpstr>D&amp;D is more than just Combat</vt:lpstr>
      <vt:lpstr>Roles at the Table</vt:lpstr>
      <vt:lpstr>Tools We Use (Must Have)</vt:lpstr>
      <vt:lpstr>Tools We Use (Recommended)</vt:lpstr>
      <vt:lpstr>Tools We Use (Online Tools)</vt:lpstr>
      <vt:lpstr>Tools We Use (Online Tools)</vt:lpstr>
      <vt:lpstr>Session Zero</vt:lpstr>
      <vt:lpstr>Character Creation</vt:lpstr>
      <vt:lpstr>Character Creation</vt:lpstr>
      <vt:lpstr>Let’s Build a Character</vt:lpstr>
      <vt:lpstr>How to Play!!</vt:lpstr>
      <vt:lpstr>Phases of Play</vt:lpstr>
      <vt:lpstr>Pace of Play – a round is 6 seconds - total</vt:lpstr>
      <vt:lpstr>Avoid::::::::</vt:lpstr>
      <vt:lpstr>Tip - Alignment</vt:lpstr>
      <vt:lpstr>Dragon Fodder  @ Fan Expo – Denver 2021</vt:lpstr>
      <vt:lpstr>Dragon Fodder  @ Fan Expo – Denver 2021</vt:lpstr>
      <vt:lpstr>Goal: To have stories to tell about the last session.</vt:lpstr>
      <vt:lpstr>Rule #X: Steal When You Can</vt:lpstr>
      <vt:lpstr>Rule #X: Perfection is the Enemy of Progress</vt:lpstr>
      <vt:lpstr>Rule #X: The DM’s role is that of the Narrator and the Referee</vt:lpstr>
      <vt:lpstr>Rule #X: Let the Story Unfold at the Table</vt:lpstr>
      <vt:lpstr>Rule #X: Set the Situation and let it run</vt:lpstr>
      <vt:lpstr>Rule #X: Help the Players find their Character</vt:lpstr>
      <vt:lpstr>Rule #X: Rule of Cool –  No, but; Yes, and…</vt:lpstr>
      <vt:lpstr>Rule #X: The DM is always right…. Even when they are not.</vt:lpstr>
      <vt:lpstr>Rule #X: It is okay to kill the players</vt:lpstr>
      <vt:lpstr>Rule #X: The Enemy is Motivated – Play It</vt:lpstr>
      <vt:lpstr>Rule #X: Hoarding</vt:lpstr>
      <vt:lpstr>Rule #X: Allow a Grace Period</vt:lpstr>
      <vt:lpstr>Rule #X: Use an Encounter Calculator</vt:lpstr>
      <vt:lpstr>Be Consistent</vt:lpstr>
      <vt:lpstr>Party Size</vt:lpstr>
      <vt:lpstr>D&amp;D Beyond is Your Best Friend</vt:lpstr>
      <vt:lpstr>Metagaming</vt:lpstr>
      <vt:lpstr>Dragon Fodder  @ Fan Expo – Denver 2021</vt:lpstr>
      <vt:lpstr>Dragon Fodder  @ Fan Expo – Denver 2021</vt:lpstr>
      <vt:lpstr>Start Small</vt:lpstr>
      <vt:lpstr>Start Small</vt:lpstr>
      <vt:lpstr>Start Small</vt:lpstr>
      <vt:lpstr>Start Small</vt:lpstr>
      <vt:lpstr>You Meet in a Tavern</vt:lpstr>
      <vt:lpstr>How to DM</vt:lpstr>
      <vt:lpstr>Consider a Minion House Rule</vt:lpstr>
      <vt:lpstr>Tools We Use (Online Tools)</vt:lpstr>
      <vt:lpstr>Tools We Use (Online Tools)</vt:lpstr>
      <vt:lpstr>Dragon Fodder  @ Fan Expo – Denver 2021</vt:lpstr>
      <vt:lpstr>Dragon Fodder  @ Fan Expo – Denver 2021</vt:lpstr>
      <vt:lpstr>Dragon Fodder  @ Fan Expo – Denver 2021</vt:lpstr>
      <vt:lpstr>Dragon Fodder  @ Fan Expo – Denver 2021</vt:lpstr>
      <vt:lpstr>Dragon Fodder  @ Fan Expo – Denver 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 Fodder @ Reno Pop Culture Con</dc:title>
  <dc:creator>Howard Holton</dc:creator>
  <cp:lastModifiedBy>Howard Holton</cp:lastModifiedBy>
  <cp:revision>292</cp:revision>
  <dcterms:created xsi:type="dcterms:W3CDTF">2019-11-04T22:02:43Z</dcterms:created>
  <dcterms:modified xsi:type="dcterms:W3CDTF">2021-10-30T17:12:33Z</dcterms:modified>
</cp:coreProperties>
</file>